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bold r:id="rId24"/>
      <p:boldItalic r:id="rId25"/>
    </p:embeddedFont>
    <p:embeddedFont>
      <p:font typeface="Montserrat Black"/>
      <p:bold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cdd4b9f7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6cdd4b9f71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cdd4b9f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6cdd4b9f71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cdd4b9f7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6cdd4b9f71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cdd4b9f7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6cdd4b9f71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cdd4b9f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6cdd4b9f7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cdd4b9f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6cdd4b9f7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cdd4b9f7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6cdd4b9f71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9B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2857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7600168">
            <a:off x="7560393" y="3873163"/>
            <a:ext cx="14364618" cy="9372913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6" name="Google Shape;86;p13"/>
          <p:cNvGrpSpPr/>
          <p:nvPr/>
        </p:nvGrpSpPr>
        <p:grpSpPr>
          <a:xfrm>
            <a:off x="10002193" y="-2006577"/>
            <a:ext cx="10835687" cy="9946822"/>
            <a:chOff x="0" y="-47625"/>
            <a:chExt cx="812800" cy="746125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</p:sp>
        <p:sp>
          <p:nvSpPr>
            <p:cNvPr id="88" name="Google Shape;88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9474340" y="-2016860"/>
            <a:ext cx="11011179" cy="10107918"/>
            <a:chOff x="0" y="-47625"/>
            <a:chExt cx="812800" cy="746125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</p:sp>
        <p:sp>
          <p:nvSpPr>
            <p:cNvPr id="91" name="Google Shape;91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-685241" y="2727597"/>
            <a:ext cx="7993047" cy="7993047"/>
            <a:chOff x="0" y="0"/>
            <a:chExt cx="10657396" cy="10657396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13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100" name="Google Shape;1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13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103" name="Google Shape;10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13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" name="Google Shape;108;p13"/>
          <p:cNvGrpSpPr/>
          <p:nvPr/>
        </p:nvGrpSpPr>
        <p:grpSpPr>
          <a:xfrm>
            <a:off x="10569079" y="-1178608"/>
            <a:ext cx="9140004" cy="8390238"/>
            <a:chOff x="0" y="-47625"/>
            <a:chExt cx="812800" cy="746125"/>
          </a:xfrm>
        </p:grpSpPr>
        <p:sp>
          <p:nvSpPr>
            <p:cNvPr id="109" name="Google Shape;109;p13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>
                <a:alpha val="28235"/>
              </a:srgbClr>
            </a:solidFill>
            <a:ln>
              <a:noFill/>
            </a:ln>
          </p:spPr>
        </p:sp>
        <p:sp>
          <p:nvSpPr>
            <p:cNvPr id="110" name="Google Shape;110;p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3"/>
          <p:cNvSpPr/>
          <p:nvPr/>
        </p:nvSpPr>
        <p:spPr>
          <a:xfrm rot="-2699999">
            <a:off x="-7863916" y="-4537241"/>
            <a:ext cx="14357351" cy="936817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2" name="Google Shape;112;p13"/>
          <p:cNvGrpSpPr/>
          <p:nvPr/>
        </p:nvGrpSpPr>
        <p:grpSpPr>
          <a:xfrm>
            <a:off x="1328485" y="5831520"/>
            <a:ext cx="4383341" cy="1216984"/>
            <a:chOff x="0" y="-47625"/>
            <a:chExt cx="1154460" cy="320523"/>
          </a:xfrm>
        </p:grpSpPr>
        <p:sp>
          <p:nvSpPr>
            <p:cNvPr id="113" name="Google Shape;113;p13"/>
            <p:cNvSpPr/>
            <p:nvPr/>
          </p:nvSpPr>
          <p:spPr>
            <a:xfrm>
              <a:off x="0" y="0"/>
              <a:ext cx="1154460" cy="272898"/>
            </a:xfrm>
            <a:custGeom>
              <a:rect b="b" l="l" r="r" t="t"/>
              <a:pathLst>
                <a:path extrusionOk="0" h="272898" w="1154460">
                  <a:moveTo>
                    <a:pt x="90077" y="0"/>
                  </a:moveTo>
                  <a:lnTo>
                    <a:pt x="1064383" y="0"/>
                  </a:lnTo>
                  <a:cubicBezTo>
                    <a:pt x="1088273" y="0"/>
                    <a:pt x="1111185" y="9490"/>
                    <a:pt x="1128077" y="26383"/>
                  </a:cubicBezTo>
                  <a:cubicBezTo>
                    <a:pt x="1144970" y="43276"/>
                    <a:pt x="1154460" y="66187"/>
                    <a:pt x="1154460" y="90077"/>
                  </a:cubicBezTo>
                  <a:lnTo>
                    <a:pt x="1154460" y="182821"/>
                  </a:lnTo>
                  <a:cubicBezTo>
                    <a:pt x="1154460" y="206711"/>
                    <a:pt x="1144970" y="229622"/>
                    <a:pt x="1128077" y="246515"/>
                  </a:cubicBezTo>
                  <a:cubicBezTo>
                    <a:pt x="1111185" y="263407"/>
                    <a:pt x="1088273" y="272898"/>
                    <a:pt x="1064383" y="272898"/>
                  </a:cubicBezTo>
                  <a:lnTo>
                    <a:pt x="90077" y="272898"/>
                  </a:lnTo>
                  <a:cubicBezTo>
                    <a:pt x="66187" y="272898"/>
                    <a:pt x="43276" y="263407"/>
                    <a:pt x="26383" y="246515"/>
                  </a:cubicBezTo>
                  <a:cubicBezTo>
                    <a:pt x="9490" y="229622"/>
                    <a:pt x="0" y="206711"/>
                    <a:pt x="0" y="182821"/>
                  </a:cubicBezTo>
                  <a:lnTo>
                    <a:pt x="0" y="90077"/>
                  </a:lnTo>
                  <a:cubicBezTo>
                    <a:pt x="0" y="66187"/>
                    <a:pt x="9490" y="43276"/>
                    <a:pt x="26383" y="26383"/>
                  </a:cubicBezTo>
                  <a:cubicBezTo>
                    <a:pt x="43276" y="9490"/>
                    <a:pt x="66187" y="0"/>
                    <a:pt x="90077" y="0"/>
                  </a:cubicBezTo>
                  <a:close/>
                </a:path>
              </a:pathLst>
            </a:custGeom>
            <a:solidFill>
              <a:srgbClr val="FF4F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 txBox="1"/>
            <p:nvPr/>
          </p:nvSpPr>
          <p:spPr>
            <a:xfrm>
              <a:off x="0" y="-47625"/>
              <a:ext cx="1154460" cy="320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3"/>
          <p:cNvGrpSpPr/>
          <p:nvPr/>
        </p:nvGrpSpPr>
        <p:grpSpPr>
          <a:xfrm rot="1812227">
            <a:off x="12710945" y="220437"/>
            <a:ext cx="5044020" cy="6462184"/>
            <a:chOff x="-147178" y="-1"/>
            <a:chExt cx="6725359" cy="8616246"/>
          </a:xfrm>
        </p:grpSpPr>
        <p:grpSp>
          <p:nvGrpSpPr>
            <p:cNvPr id="116" name="Google Shape;116;p13"/>
            <p:cNvGrpSpPr/>
            <p:nvPr/>
          </p:nvGrpSpPr>
          <p:grpSpPr>
            <a:xfrm rot="-9023308">
              <a:off x="743004" y="916323"/>
              <a:ext cx="4897166" cy="4495445"/>
              <a:chOff x="0" y="-47625"/>
              <a:chExt cx="812800" cy="746125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2571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18" name="Google Shape;118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4550" lIns="104550" spcFirstLastPara="1" rIns="104550" wrap="square" tIns="10455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3"/>
            <p:cNvGrpSpPr/>
            <p:nvPr/>
          </p:nvGrpSpPr>
          <p:grpSpPr>
            <a:xfrm rot="-9023308">
              <a:off x="673754" y="2998567"/>
              <a:ext cx="5083495" cy="4666490"/>
              <a:chOff x="0" y="-47625"/>
              <a:chExt cx="812800" cy="746125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21" name="Google Shape;121;p1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4550" lIns="104550" spcFirstLastPara="1" rIns="104550" wrap="square" tIns="10455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>
              <a:off x="2910435" y="5074340"/>
              <a:ext cx="762000" cy="762000"/>
              <a:chOff x="0" y="0"/>
              <a:chExt cx="812800" cy="812800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3"/>
            <p:cNvGrpSpPr/>
            <p:nvPr/>
          </p:nvGrpSpPr>
          <p:grpSpPr>
            <a:xfrm>
              <a:off x="3066896" y="5646272"/>
              <a:ext cx="449078" cy="608501"/>
              <a:chOff x="0" y="-47625"/>
              <a:chExt cx="635000" cy="860425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0" y="0"/>
                <a:ext cx="635000" cy="812800"/>
              </a:xfrm>
              <a:custGeom>
                <a:rect b="b" l="l" r="r" t="t"/>
                <a:pathLst>
                  <a:path extrusionOk="0" h="812800" w="6350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9E52"/>
              </a:solidFill>
              <a:ln>
                <a:noFill/>
              </a:ln>
            </p:spPr>
          </p:sp>
          <p:sp>
            <p:nvSpPr>
              <p:cNvPr id="127" name="Google Shape;127;p13"/>
              <p:cNvSpPr txBox="1"/>
              <p:nvPr/>
            </p:nvSpPr>
            <p:spPr>
              <a:xfrm>
                <a:off x="0" y="-47625"/>
                <a:ext cx="6350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" name="Google Shape;128;p13"/>
          <p:cNvGrpSpPr/>
          <p:nvPr/>
        </p:nvGrpSpPr>
        <p:grpSpPr>
          <a:xfrm>
            <a:off x="4743657" y="6168742"/>
            <a:ext cx="723366" cy="723366"/>
            <a:chOff x="0" y="0"/>
            <a:chExt cx="812800" cy="812800"/>
          </a:xfrm>
        </p:grpSpPr>
        <p:sp>
          <p:nvSpPr>
            <p:cNvPr id="129" name="Google Shape;129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3"/>
          <p:cNvSpPr txBox="1"/>
          <p:nvPr/>
        </p:nvSpPr>
        <p:spPr>
          <a:xfrm>
            <a:off x="1484827" y="2008569"/>
            <a:ext cx="116460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Phishing Attacks</a:t>
            </a:r>
            <a:endParaRPr/>
          </a:p>
        </p:txBody>
      </p:sp>
      <p:sp>
        <p:nvSpPr>
          <p:cNvPr id="132" name="Google Shape;132;p13"/>
          <p:cNvSpPr txBox="1"/>
          <p:nvPr/>
        </p:nvSpPr>
        <p:spPr>
          <a:xfrm>
            <a:off x="1723049" y="6187545"/>
            <a:ext cx="2848951" cy="55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</p:txBody>
      </p:sp>
      <p:sp>
        <p:nvSpPr>
          <p:cNvPr id="133" name="Google Shape;133;p13"/>
          <p:cNvSpPr txBox="1"/>
          <p:nvPr/>
        </p:nvSpPr>
        <p:spPr>
          <a:xfrm>
            <a:off x="1484831" y="9233125"/>
            <a:ext cx="1013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Software Engineer </a:t>
            </a:r>
            <a:r>
              <a:rPr b="0" i="0" lang="en-US" sz="2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|</a:t>
            </a:r>
            <a:r>
              <a:rPr b="0" i="0" lang="en-US" sz="2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Major in Cyber Security</a:t>
            </a:r>
            <a:endParaRPr/>
          </a:p>
        </p:txBody>
      </p:sp>
      <p:sp>
        <p:nvSpPr>
          <p:cNvPr id="134" name="Google Shape;134;p13"/>
          <p:cNvSpPr txBox="1"/>
          <p:nvPr/>
        </p:nvSpPr>
        <p:spPr>
          <a:xfrm>
            <a:off x="1484825" y="8246825"/>
            <a:ext cx="494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Md. Riajur Rahman Reday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9B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"/>
          <p:cNvSpPr/>
          <p:nvPr/>
        </p:nvSpPr>
        <p:spPr>
          <a:xfrm rot="7808129">
            <a:off x="10822252" y="2895054"/>
            <a:ext cx="14366322" cy="9374025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22"/>
          <p:cNvSpPr txBox="1"/>
          <p:nvPr/>
        </p:nvSpPr>
        <p:spPr>
          <a:xfrm>
            <a:off x="9117458" y="1522711"/>
            <a:ext cx="30192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Importance of ongoing security awareness training for employees and individuals.</a:t>
            </a:r>
            <a:endParaRPr sz="2100"/>
          </a:p>
        </p:txBody>
      </p:sp>
      <p:sp>
        <p:nvSpPr>
          <p:cNvPr id="393" name="Google Shape;393;p22"/>
          <p:cNvSpPr txBox="1"/>
          <p:nvPr/>
        </p:nvSpPr>
        <p:spPr>
          <a:xfrm>
            <a:off x="13562100" y="1532775"/>
            <a:ext cx="32775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Conduct phishing simulation exercises to test employees' ability to recognize and report phishing attempts.</a:t>
            </a:r>
            <a:endParaRPr sz="2100"/>
          </a:p>
        </p:txBody>
      </p:sp>
      <p:sp>
        <p:nvSpPr>
          <p:cNvPr id="394" name="Google Shape;394;p22"/>
          <p:cNvSpPr/>
          <p:nvPr/>
        </p:nvSpPr>
        <p:spPr>
          <a:xfrm rot="-3280742">
            <a:off x="-7181314" y="-4984397"/>
            <a:ext cx="14341055" cy="9357539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22"/>
          <p:cNvSpPr txBox="1"/>
          <p:nvPr/>
        </p:nvSpPr>
        <p:spPr>
          <a:xfrm>
            <a:off x="1028700" y="1056801"/>
            <a:ext cx="66633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Training and Awareness</a:t>
            </a:r>
            <a:endParaRPr/>
          </a:p>
        </p:txBody>
      </p:sp>
      <p:grpSp>
        <p:nvGrpSpPr>
          <p:cNvPr id="396" name="Google Shape;396;p22"/>
          <p:cNvGrpSpPr/>
          <p:nvPr/>
        </p:nvGrpSpPr>
        <p:grpSpPr>
          <a:xfrm>
            <a:off x="2042525" y="4376706"/>
            <a:ext cx="1441890" cy="1458839"/>
            <a:chOff x="0" y="-99631"/>
            <a:chExt cx="1922520" cy="1945119"/>
          </a:xfrm>
        </p:grpSpPr>
        <p:grpSp>
          <p:nvGrpSpPr>
            <p:cNvPr id="397" name="Google Shape;397;p22"/>
            <p:cNvGrpSpPr/>
            <p:nvPr/>
          </p:nvGrpSpPr>
          <p:grpSpPr>
            <a:xfrm>
              <a:off x="0" y="-99632"/>
              <a:ext cx="1700378" cy="1560894"/>
              <a:chOff x="0" y="-47625"/>
              <a:chExt cx="812800" cy="746125"/>
            </a:xfrm>
          </p:grpSpPr>
          <p:sp>
            <p:nvSpPr>
              <p:cNvPr id="398" name="Google Shape;398;p2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99" name="Google Shape;399;p22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22"/>
            <p:cNvGrpSpPr/>
            <p:nvPr/>
          </p:nvGrpSpPr>
          <p:grpSpPr>
            <a:xfrm>
              <a:off x="231002" y="292727"/>
              <a:ext cx="1691518" cy="1552761"/>
              <a:chOff x="0" y="-47625"/>
              <a:chExt cx="812800" cy="746125"/>
            </a:xfrm>
          </p:grpSpPr>
          <p:sp>
            <p:nvSpPr>
              <p:cNvPr id="401" name="Google Shape;401;p2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02" name="Google Shape;402;p22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3" name="Google Shape;403;p22"/>
          <p:cNvGrpSpPr/>
          <p:nvPr/>
        </p:nvGrpSpPr>
        <p:grpSpPr>
          <a:xfrm>
            <a:off x="16717138" y="742565"/>
            <a:ext cx="847898" cy="856050"/>
            <a:chOff x="0" y="-60012"/>
            <a:chExt cx="1130531" cy="1141400"/>
          </a:xfrm>
        </p:grpSpPr>
        <p:grpSp>
          <p:nvGrpSpPr>
            <p:cNvPr id="404" name="Google Shape;404;p22"/>
            <p:cNvGrpSpPr/>
            <p:nvPr/>
          </p:nvGrpSpPr>
          <p:grpSpPr>
            <a:xfrm>
              <a:off x="132250" y="164997"/>
              <a:ext cx="998281" cy="916391"/>
              <a:chOff x="0" y="-47625"/>
              <a:chExt cx="812800" cy="746125"/>
            </a:xfrm>
          </p:grpSpPr>
          <p:sp>
            <p:nvSpPr>
              <p:cNvPr id="405" name="Google Shape;405;p2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406" name="Google Shape;406;p22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" name="Google Shape;407;p22"/>
            <p:cNvGrpSpPr/>
            <p:nvPr/>
          </p:nvGrpSpPr>
          <p:grpSpPr>
            <a:xfrm>
              <a:off x="0" y="-60012"/>
              <a:ext cx="1024209" cy="940192"/>
              <a:chOff x="0" y="-47625"/>
              <a:chExt cx="812800" cy="746125"/>
            </a:xfrm>
          </p:grpSpPr>
          <p:sp>
            <p:nvSpPr>
              <p:cNvPr id="408" name="Google Shape;408;p2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09" name="Google Shape;409;p22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22"/>
          <p:cNvGrpSpPr/>
          <p:nvPr/>
        </p:nvGrpSpPr>
        <p:grpSpPr>
          <a:xfrm>
            <a:off x="8577891" y="1532774"/>
            <a:ext cx="339588" cy="359486"/>
            <a:chOff x="0" y="-47625"/>
            <a:chExt cx="812800" cy="860425"/>
          </a:xfrm>
        </p:grpSpPr>
        <p:sp>
          <p:nvSpPr>
            <p:cNvPr id="411" name="Google Shape;411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412" name="Google Shape;412;p22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12972625" y="1532774"/>
            <a:ext cx="339588" cy="359486"/>
            <a:chOff x="0" y="-47625"/>
            <a:chExt cx="812800" cy="860425"/>
          </a:xfrm>
        </p:grpSpPr>
        <p:sp>
          <p:nvSpPr>
            <p:cNvPr id="414" name="Google Shape;414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415" name="Google Shape;415;p22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6" name="Google Shape;416;p22"/>
          <p:cNvPicPr preferRelativeResize="0"/>
          <p:nvPr/>
        </p:nvPicPr>
        <p:blipFill rotWithShape="1">
          <a:blip r:embed="rId4">
            <a:alphaModFix/>
          </a:blip>
          <a:srcRect b="21777" l="0" r="0" t="19995"/>
          <a:stretch/>
        </p:blipFill>
        <p:spPr>
          <a:xfrm>
            <a:off x="3171025" y="6011325"/>
            <a:ext cx="10942700" cy="358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CA8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/>
          <p:nvPr/>
        </p:nvSpPr>
        <p:spPr>
          <a:xfrm rot="-8100000">
            <a:off x="-7024232" y="4440502"/>
            <a:ext cx="14365335" cy="937338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23"/>
          <p:cNvSpPr/>
          <p:nvPr/>
        </p:nvSpPr>
        <p:spPr>
          <a:xfrm rot="2700000">
            <a:off x="7690182" y="-4049380"/>
            <a:ext cx="14365335" cy="937338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3" name="Google Shape;423;p23"/>
          <p:cNvGrpSpPr/>
          <p:nvPr/>
        </p:nvGrpSpPr>
        <p:grpSpPr>
          <a:xfrm>
            <a:off x="-297850" y="-850361"/>
            <a:ext cx="7993075" cy="7993075"/>
            <a:chOff x="0" y="0"/>
            <a:chExt cx="10657434" cy="10657434"/>
          </a:xfrm>
        </p:grpSpPr>
        <p:grpSp>
          <p:nvGrpSpPr>
            <p:cNvPr id="424" name="Google Shape;424;p23"/>
            <p:cNvGrpSpPr/>
            <p:nvPr/>
          </p:nvGrpSpPr>
          <p:grpSpPr>
            <a:xfrm>
              <a:off x="0" y="0"/>
              <a:ext cx="10657434" cy="10657434"/>
              <a:chOff x="0" y="0"/>
              <a:chExt cx="812800" cy="812800"/>
            </a:xfrm>
          </p:grpSpPr>
          <p:sp>
            <p:nvSpPr>
              <p:cNvPr id="425" name="Google Shape;42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23"/>
            <p:cNvGrpSpPr/>
            <p:nvPr/>
          </p:nvGrpSpPr>
          <p:grpSpPr>
            <a:xfrm>
              <a:off x="1034397" y="1034397"/>
              <a:ext cx="8588614" cy="8588614"/>
              <a:chOff x="0" y="0"/>
              <a:chExt cx="812800" cy="812800"/>
            </a:xfrm>
          </p:grpSpPr>
          <p:sp>
            <p:nvSpPr>
              <p:cNvPr id="428" name="Google Shape;42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786907" y="1786907"/>
              <a:ext cx="7083552" cy="7083552"/>
              <a:chOff x="0" y="0"/>
              <a:chExt cx="812800" cy="812800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23"/>
            <p:cNvGrpSpPr/>
            <p:nvPr/>
          </p:nvGrpSpPr>
          <p:grpSpPr>
            <a:xfrm>
              <a:off x="2409352" y="2409352"/>
              <a:ext cx="5838668" cy="5838668"/>
              <a:chOff x="0" y="0"/>
              <a:chExt cx="812800" cy="812800"/>
            </a:xfrm>
          </p:grpSpPr>
          <p:sp>
            <p:nvSpPr>
              <p:cNvPr id="434" name="Google Shape;43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23"/>
            <p:cNvGrpSpPr/>
            <p:nvPr/>
          </p:nvGrpSpPr>
          <p:grpSpPr>
            <a:xfrm>
              <a:off x="3092186" y="3092186"/>
              <a:ext cx="4473001" cy="4473001"/>
              <a:chOff x="0" y="0"/>
              <a:chExt cx="812800" cy="812800"/>
            </a:xfrm>
          </p:grpSpPr>
          <p:sp>
            <p:nvSpPr>
              <p:cNvPr id="437" name="Google Shape;43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9" name="Google Shape;439;p23"/>
          <p:cNvGrpSpPr/>
          <p:nvPr/>
        </p:nvGrpSpPr>
        <p:grpSpPr>
          <a:xfrm>
            <a:off x="1989919" y="-179218"/>
            <a:ext cx="3086120" cy="6469975"/>
            <a:chOff x="0" y="-47625"/>
            <a:chExt cx="812800" cy="1704015"/>
          </a:xfrm>
        </p:grpSpPr>
        <p:sp>
          <p:nvSpPr>
            <p:cNvPr id="440" name="Google Shape;440;p23"/>
            <p:cNvSpPr/>
            <p:nvPr/>
          </p:nvSpPr>
          <p:spPr>
            <a:xfrm>
              <a:off x="0" y="0"/>
              <a:ext cx="812800" cy="1656390"/>
            </a:xfrm>
            <a:custGeom>
              <a:rect b="b" l="l" r="r" t="t"/>
              <a:pathLst>
                <a:path extrusionOk="0" h="165639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</p:sp>
        <p:sp>
          <p:nvSpPr>
            <p:cNvPr id="441" name="Google Shape;441;p23"/>
            <p:cNvSpPr txBox="1"/>
            <p:nvPr/>
          </p:nvSpPr>
          <p:spPr>
            <a:xfrm>
              <a:off x="0" y="-47625"/>
              <a:ext cx="812700" cy="17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23"/>
          <p:cNvGrpSpPr/>
          <p:nvPr/>
        </p:nvGrpSpPr>
        <p:grpSpPr>
          <a:xfrm>
            <a:off x="2926386" y="2373875"/>
            <a:ext cx="1544564" cy="1544564"/>
            <a:chOff x="0" y="0"/>
            <a:chExt cx="812800" cy="812800"/>
          </a:xfrm>
        </p:grpSpPr>
        <p:sp>
          <p:nvSpPr>
            <p:cNvPr id="443" name="Google Shape;443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</a:t>
              </a:r>
              <a:r>
                <a:rPr lang="en-US" sz="32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/>
            </a:p>
          </p:txBody>
        </p:sp>
      </p:grpSp>
      <p:grpSp>
        <p:nvGrpSpPr>
          <p:cNvPr id="445" name="Google Shape;445;p23"/>
          <p:cNvGrpSpPr/>
          <p:nvPr/>
        </p:nvGrpSpPr>
        <p:grpSpPr>
          <a:xfrm>
            <a:off x="15201900" y="-180827"/>
            <a:ext cx="3086120" cy="10466284"/>
            <a:chOff x="0" y="-47625"/>
            <a:chExt cx="812800" cy="2756534"/>
          </a:xfrm>
        </p:grpSpPr>
        <p:sp>
          <p:nvSpPr>
            <p:cNvPr id="446" name="Google Shape;446;p23"/>
            <p:cNvSpPr/>
            <p:nvPr/>
          </p:nvSpPr>
          <p:spPr>
            <a:xfrm>
              <a:off x="0" y="0"/>
              <a:ext cx="812800" cy="2708909"/>
            </a:xfrm>
            <a:custGeom>
              <a:rect b="b" l="l" r="r" t="t"/>
              <a:pathLst>
                <a:path extrusionOk="0" h="270890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447" name="Google Shape;447;p23"/>
            <p:cNvSpPr txBox="1"/>
            <p:nvPr/>
          </p:nvSpPr>
          <p:spPr>
            <a:xfrm>
              <a:off x="0" y="-47625"/>
              <a:ext cx="812700" cy="27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15201900" y="-1002413"/>
            <a:ext cx="6858000" cy="10134270"/>
          </a:xfrm>
          <a:custGeom>
            <a:rect b="b" l="l" r="r" t="t"/>
            <a:pathLst>
              <a:path extrusionOk="0" h="10134270" w="685800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28" r="-131646" t="0"/>
            </a:stretch>
          </a:blipFill>
          <a:ln>
            <a:noFill/>
          </a:ln>
        </p:spPr>
      </p:sp>
      <p:sp>
        <p:nvSpPr>
          <p:cNvPr id="449" name="Google Shape;449;p23"/>
          <p:cNvSpPr txBox="1"/>
          <p:nvPr/>
        </p:nvSpPr>
        <p:spPr>
          <a:xfrm>
            <a:off x="4797325" y="7124225"/>
            <a:ext cx="60546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-US" sz="3200">
                <a:solidFill>
                  <a:srgbClr val="FFFFFF"/>
                </a:solidFill>
              </a:rPr>
              <a:t>What is Social Engineering?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-US" sz="3200">
                <a:solidFill>
                  <a:srgbClr val="FFFFFF"/>
                </a:solidFill>
              </a:rPr>
              <a:t>Common Social Engineering Techniques.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450" name="Google Shape;450;p23"/>
          <p:cNvSpPr txBox="1"/>
          <p:nvPr/>
        </p:nvSpPr>
        <p:spPr>
          <a:xfrm>
            <a:off x="3532969" y="4219123"/>
            <a:ext cx="77487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Protecting Against Social Engineering Tactics</a:t>
            </a:r>
            <a:endParaRPr sz="4800"/>
          </a:p>
        </p:txBody>
      </p:sp>
      <p:sp>
        <p:nvSpPr>
          <p:cNvPr id="451" name="Google Shape;451;p23"/>
          <p:cNvSpPr txBox="1"/>
          <p:nvPr/>
        </p:nvSpPr>
        <p:spPr>
          <a:xfrm>
            <a:off x="11281776" y="8183216"/>
            <a:ext cx="10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4425" y="2702650"/>
            <a:ext cx="6434175" cy="520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9B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"/>
          <p:cNvSpPr/>
          <p:nvPr/>
        </p:nvSpPr>
        <p:spPr>
          <a:xfrm rot="-8100000">
            <a:off x="-5313257" y="-1338073"/>
            <a:ext cx="14365335" cy="937338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24"/>
          <p:cNvSpPr/>
          <p:nvPr/>
        </p:nvSpPr>
        <p:spPr>
          <a:xfrm>
            <a:off x="14111396" y="0"/>
            <a:ext cx="7289438" cy="10255561"/>
          </a:xfrm>
          <a:custGeom>
            <a:rect b="b" l="l" r="r" t="t"/>
            <a:pathLst>
              <a:path extrusionOk="0" h="10255561" w="7289438">
                <a:moveTo>
                  <a:pt x="0" y="0"/>
                </a:moveTo>
                <a:lnTo>
                  <a:pt x="7289438" y="0"/>
                </a:lnTo>
                <a:lnTo>
                  <a:pt x="7289438" y="10255561"/>
                </a:lnTo>
                <a:lnTo>
                  <a:pt x="0" y="10255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029" r="-120816" t="-159"/>
            </a:stretch>
          </a:blipFill>
          <a:ln>
            <a:noFill/>
          </a:ln>
        </p:spPr>
      </p:sp>
      <p:grpSp>
        <p:nvGrpSpPr>
          <p:cNvPr id="459" name="Google Shape;459;p24"/>
          <p:cNvGrpSpPr/>
          <p:nvPr/>
        </p:nvGrpSpPr>
        <p:grpSpPr>
          <a:xfrm>
            <a:off x="14111396" y="6260093"/>
            <a:ext cx="4176970" cy="4026931"/>
            <a:chOff x="0" y="-47625"/>
            <a:chExt cx="1100100" cy="1060584"/>
          </a:xfrm>
        </p:grpSpPr>
        <p:sp>
          <p:nvSpPr>
            <p:cNvPr id="460" name="Google Shape;460;p24"/>
            <p:cNvSpPr/>
            <p:nvPr/>
          </p:nvSpPr>
          <p:spPr>
            <a:xfrm>
              <a:off x="0" y="0"/>
              <a:ext cx="1100011" cy="1012959"/>
            </a:xfrm>
            <a:custGeom>
              <a:rect b="b" l="l" r="r" t="t"/>
              <a:pathLst>
                <a:path extrusionOk="0" h="1012959" w="1100011">
                  <a:moveTo>
                    <a:pt x="0" y="0"/>
                  </a:moveTo>
                  <a:lnTo>
                    <a:pt x="1100011" y="0"/>
                  </a:lnTo>
                  <a:lnTo>
                    <a:pt x="1100011" y="1012959"/>
                  </a:lnTo>
                  <a:lnTo>
                    <a:pt x="0" y="1012959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</p:sp>
        <p:sp>
          <p:nvSpPr>
            <p:cNvPr id="461" name="Google Shape;461;p24"/>
            <p:cNvSpPr txBox="1"/>
            <p:nvPr/>
          </p:nvSpPr>
          <p:spPr>
            <a:xfrm>
              <a:off x="0" y="-47625"/>
              <a:ext cx="11001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" name="Google Shape;462;p24"/>
          <p:cNvSpPr txBox="1"/>
          <p:nvPr/>
        </p:nvSpPr>
        <p:spPr>
          <a:xfrm>
            <a:off x="1028700" y="512099"/>
            <a:ext cx="12380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Social Engineering?</a:t>
            </a:r>
            <a:endParaRPr b="1" sz="64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14948875" y="7351925"/>
            <a:ext cx="31980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social engineering is the psychological manipulation of people into performing actions or divulging confidential information.</a:t>
            </a:r>
            <a:endParaRPr/>
          </a:p>
        </p:txBody>
      </p:sp>
      <p:grpSp>
        <p:nvGrpSpPr>
          <p:cNvPr id="464" name="Google Shape;464;p24"/>
          <p:cNvGrpSpPr/>
          <p:nvPr/>
        </p:nvGrpSpPr>
        <p:grpSpPr>
          <a:xfrm>
            <a:off x="14410922" y="7351937"/>
            <a:ext cx="339588" cy="359486"/>
            <a:chOff x="0" y="-47625"/>
            <a:chExt cx="812800" cy="860425"/>
          </a:xfrm>
        </p:grpSpPr>
        <p:sp>
          <p:nvSpPr>
            <p:cNvPr id="465" name="Google Shape;465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6" name="Google Shape;466;p2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7" name="Google Shape;467;p24"/>
          <p:cNvPicPr preferRelativeResize="0"/>
          <p:nvPr/>
        </p:nvPicPr>
        <p:blipFill rotWithShape="1">
          <a:blip r:embed="rId5">
            <a:alphaModFix/>
          </a:blip>
          <a:srcRect b="0" l="22596" r="22032" t="0"/>
          <a:stretch/>
        </p:blipFill>
        <p:spPr>
          <a:xfrm>
            <a:off x="1975288" y="2802150"/>
            <a:ext cx="10126425" cy="66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9B2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"/>
          <p:cNvSpPr/>
          <p:nvPr/>
        </p:nvSpPr>
        <p:spPr>
          <a:xfrm rot="-3280742">
            <a:off x="-7151564" y="-3531822"/>
            <a:ext cx="14341055" cy="9357539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3" name="Google Shape;473;p25"/>
          <p:cNvGrpSpPr/>
          <p:nvPr/>
        </p:nvGrpSpPr>
        <p:grpSpPr>
          <a:xfrm>
            <a:off x="7282650" y="1131004"/>
            <a:ext cx="1875011" cy="1989553"/>
            <a:chOff x="0" y="-122434"/>
            <a:chExt cx="2500014" cy="2652738"/>
          </a:xfrm>
        </p:grpSpPr>
        <p:grpSp>
          <p:nvGrpSpPr>
            <p:cNvPr id="474" name="Google Shape;474;p25"/>
            <p:cNvGrpSpPr/>
            <p:nvPr/>
          </p:nvGrpSpPr>
          <p:grpSpPr>
            <a:xfrm>
              <a:off x="487115" y="682525"/>
              <a:ext cx="2012899" cy="1847779"/>
              <a:chOff x="0" y="-47625"/>
              <a:chExt cx="812800" cy="746125"/>
            </a:xfrm>
          </p:grpSpPr>
          <p:sp>
            <p:nvSpPr>
              <p:cNvPr id="475" name="Google Shape;475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476" name="Google Shape;476;p25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25"/>
            <p:cNvGrpSpPr/>
            <p:nvPr/>
          </p:nvGrpSpPr>
          <p:grpSpPr>
            <a:xfrm>
              <a:off x="0" y="-122434"/>
              <a:ext cx="2089546" cy="1918138"/>
              <a:chOff x="0" y="-47625"/>
              <a:chExt cx="812800" cy="746125"/>
            </a:xfrm>
          </p:grpSpPr>
          <p:sp>
            <p:nvSpPr>
              <p:cNvPr id="478" name="Google Shape;478;p2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79" name="Google Shape;479;p25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0" name="Google Shape;480;p25"/>
          <p:cNvSpPr txBox="1"/>
          <p:nvPr/>
        </p:nvSpPr>
        <p:spPr>
          <a:xfrm>
            <a:off x="1164775" y="2299100"/>
            <a:ext cx="8128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Common Social Engineering Techniques</a:t>
            </a:r>
            <a:endParaRPr sz="4800"/>
          </a:p>
        </p:txBody>
      </p:sp>
      <p:sp>
        <p:nvSpPr>
          <p:cNvPr id="481" name="Google Shape;481;p25"/>
          <p:cNvSpPr txBox="1"/>
          <p:nvPr/>
        </p:nvSpPr>
        <p:spPr>
          <a:xfrm>
            <a:off x="1164775" y="5213125"/>
            <a:ext cx="85551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en-US" sz="2000">
                <a:solidFill>
                  <a:srgbClr val="FFFFFF"/>
                </a:solidFill>
              </a:rPr>
              <a:t>Authority impersonation:</a:t>
            </a:r>
            <a:r>
              <a:rPr lang="en-US" sz="2000">
                <a:solidFill>
                  <a:srgbClr val="FFFFFF"/>
                </a:solidFill>
              </a:rPr>
              <a:t> Pretending to be a trusted figure, such as a colleague or IT support technician.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en-US" sz="2000">
                <a:solidFill>
                  <a:srgbClr val="FFFFFF"/>
                </a:solidFill>
              </a:rPr>
              <a:t>Pretexting:</a:t>
            </a:r>
            <a:r>
              <a:rPr lang="en-US" sz="2000">
                <a:solidFill>
                  <a:srgbClr val="FFFFFF"/>
                </a:solidFill>
              </a:rPr>
              <a:t> Creating a fabricated scenario to gain the target's trust.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en-US" sz="2000">
                <a:solidFill>
                  <a:srgbClr val="FFFFFF"/>
                </a:solidFill>
              </a:rPr>
              <a:t>Tailgating:</a:t>
            </a:r>
            <a:r>
              <a:rPr lang="en-US" sz="2000">
                <a:solidFill>
                  <a:srgbClr val="FFFFFF"/>
                </a:solidFill>
              </a:rPr>
              <a:t> Physically following someone into a restricted area.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en-US" sz="2000">
                <a:solidFill>
                  <a:srgbClr val="FFFFFF"/>
                </a:solidFill>
              </a:rPr>
              <a:t>Baiting:</a:t>
            </a:r>
            <a:r>
              <a:rPr lang="en-US" sz="2000">
                <a:solidFill>
                  <a:srgbClr val="FFFFFF"/>
                </a:solidFill>
              </a:rPr>
              <a:t> Offering something enticing to lure victims into taking action.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482" name="Google Shape;4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3450" y="4109113"/>
            <a:ext cx="7491175" cy="49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CA8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6"/>
          <p:cNvSpPr txBox="1"/>
          <p:nvPr/>
        </p:nvSpPr>
        <p:spPr>
          <a:xfrm>
            <a:off x="3729073" y="4459950"/>
            <a:ext cx="1083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69F3C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you!</a:t>
            </a:r>
            <a:endParaRPr/>
          </a:p>
        </p:txBody>
      </p:sp>
      <p:sp>
        <p:nvSpPr>
          <p:cNvPr id="488" name="Google Shape;488;p26"/>
          <p:cNvSpPr/>
          <p:nvPr/>
        </p:nvSpPr>
        <p:spPr>
          <a:xfrm rot="-2700000">
            <a:off x="-5486035" y="-2788924"/>
            <a:ext cx="14365335" cy="937338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26"/>
          <p:cNvSpPr/>
          <p:nvPr/>
        </p:nvSpPr>
        <p:spPr>
          <a:xfrm rot="7807243">
            <a:off x="11109324" y="3463818"/>
            <a:ext cx="14357351" cy="936817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90" name="Google Shape;490;p26"/>
          <p:cNvGrpSpPr/>
          <p:nvPr/>
        </p:nvGrpSpPr>
        <p:grpSpPr>
          <a:xfrm>
            <a:off x="13775409" y="946006"/>
            <a:ext cx="2728468" cy="2504648"/>
            <a:chOff x="0" y="-47625"/>
            <a:chExt cx="812800" cy="746125"/>
          </a:xfrm>
        </p:grpSpPr>
        <p:sp>
          <p:nvSpPr>
            <p:cNvPr id="491" name="Google Shape;491;p2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92" name="Google Shape;492;p2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26"/>
          <p:cNvGrpSpPr/>
          <p:nvPr/>
        </p:nvGrpSpPr>
        <p:grpSpPr>
          <a:xfrm>
            <a:off x="14425431" y="680584"/>
            <a:ext cx="2078446" cy="1907948"/>
            <a:chOff x="0" y="-47625"/>
            <a:chExt cx="812800" cy="746125"/>
          </a:xfrm>
        </p:grpSpPr>
        <p:sp>
          <p:nvSpPr>
            <p:cNvPr id="494" name="Google Shape;494;p2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95" name="Google Shape;495;p2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6"/>
          <p:cNvGrpSpPr/>
          <p:nvPr/>
        </p:nvGrpSpPr>
        <p:grpSpPr>
          <a:xfrm>
            <a:off x="1846611" y="1879955"/>
            <a:ext cx="1509689" cy="1385847"/>
            <a:chOff x="0" y="-47625"/>
            <a:chExt cx="812800" cy="746125"/>
          </a:xfrm>
        </p:grpSpPr>
        <p:sp>
          <p:nvSpPr>
            <p:cNvPr id="497" name="Google Shape;497;p2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98" name="Google Shape;498;p2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6"/>
          <p:cNvGrpSpPr/>
          <p:nvPr/>
        </p:nvGrpSpPr>
        <p:grpSpPr>
          <a:xfrm>
            <a:off x="2257209" y="1774156"/>
            <a:ext cx="1032416" cy="947726"/>
            <a:chOff x="0" y="-47625"/>
            <a:chExt cx="812800" cy="746125"/>
          </a:xfrm>
        </p:grpSpPr>
        <p:sp>
          <p:nvSpPr>
            <p:cNvPr id="500" name="Google Shape;500;p2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01" name="Google Shape;501;p2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6"/>
          <p:cNvGrpSpPr/>
          <p:nvPr/>
        </p:nvGrpSpPr>
        <p:grpSpPr>
          <a:xfrm>
            <a:off x="11699915" y="7630006"/>
            <a:ext cx="1007468" cy="995426"/>
            <a:chOff x="0" y="-53826"/>
            <a:chExt cx="1343290" cy="1327236"/>
          </a:xfrm>
        </p:grpSpPr>
        <p:grpSp>
          <p:nvGrpSpPr>
            <p:cNvPr id="503" name="Google Shape;503;p26"/>
            <p:cNvGrpSpPr/>
            <p:nvPr/>
          </p:nvGrpSpPr>
          <p:grpSpPr>
            <a:xfrm>
              <a:off x="0" y="40312"/>
              <a:ext cx="1343290" cy="1233098"/>
              <a:chOff x="0" y="-47625"/>
              <a:chExt cx="812800" cy="746125"/>
            </a:xfrm>
          </p:grpSpPr>
          <p:sp>
            <p:nvSpPr>
              <p:cNvPr id="504" name="Google Shape;504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505" name="Google Shape;505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6"/>
            <p:cNvGrpSpPr/>
            <p:nvPr/>
          </p:nvGrpSpPr>
          <p:grpSpPr>
            <a:xfrm>
              <a:off x="365341" y="-53826"/>
              <a:ext cx="918623" cy="843268"/>
              <a:chOff x="0" y="-47625"/>
              <a:chExt cx="812800" cy="746125"/>
            </a:xfrm>
          </p:grpSpPr>
          <p:sp>
            <p:nvSpPr>
              <p:cNvPr id="507" name="Google Shape;507;p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508" name="Google Shape;508;p2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9B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10037311" y="6815512"/>
            <a:ext cx="3794400" cy="1593659"/>
            <a:chOff x="0" y="0"/>
            <a:chExt cx="5059200" cy="2124879"/>
          </a:xfrm>
        </p:grpSpPr>
        <p:sp>
          <p:nvSpPr>
            <p:cNvPr id="140" name="Google Shape;140;p14"/>
            <p:cNvSpPr txBox="1"/>
            <p:nvPr/>
          </p:nvSpPr>
          <p:spPr>
            <a:xfrm>
              <a:off x="0" y="0"/>
              <a:ext cx="5059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Prevention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325603" y="1065879"/>
              <a:ext cx="4408200" cy="10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400">
                  <a:solidFill>
                    <a:srgbClr val="FFFFFF"/>
                  </a:solidFill>
                </a:rPr>
                <a:t>Avoiding Phishing Attacks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sp>
        <p:nvSpPr>
          <p:cNvPr id="142" name="Google Shape;142;p14"/>
          <p:cNvSpPr txBox="1"/>
          <p:nvPr/>
        </p:nvSpPr>
        <p:spPr>
          <a:xfrm>
            <a:off x="890224" y="1038225"/>
            <a:ext cx="16507551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69F3C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Table Of Contents</a:t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 rot="-3280742">
            <a:off x="-8448764" y="-5716872"/>
            <a:ext cx="14341055" cy="9357539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4"/>
          <p:cNvSpPr/>
          <p:nvPr/>
        </p:nvSpPr>
        <p:spPr>
          <a:xfrm rot="7600168">
            <a:off x="13693918" y="5480313"/>
            <a:ext cx="14364618" cy="9372913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5" name="Google Shape;145;p14"/>
          <p:cNvGrpSpPr/>
          <p:nvPr/>
        </p:nvGrpSpPr>
        <p:grpSpPr>
          <a:xfrm>
            <a:off x="575007" y="3389467"/>
            <a:ext cx="3496157" cy="3027514"/>
            <a:chOff x="0" y="0"/>
            <a:chExt cx="4661542" cy="4036685"/>
          </a:xfrm>
        </p:grpSpPr>
        <p:sp>
          <p:nvSpPr>
            <p:cNvPr id="146" name="Google Shape;146;p14"/>
            <p:cNvSpPr/>
            <p:nvPr/>
          </p:nvSpPr>
          <p:spPr>
            <a:xfrm>
              <a:off x="0" y="0"/>
              <a:ext cx="4661542" cy="4036685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69F3C2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7" name="Google Shape;147;p14"/>
            <p:cNvSpPr/>
            <p:nvPr/>
          </p:nvSpPr>
          <p:spPr>
            <a:xfrm>
              <a:off x="328910" y="284821"/>
              <a:ext cx="4003722" cy="3467042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48" name="Google Shape;148;p14"/>
          <p:cNvGrpSpPr/>
          <p:nvPr/>
        </p:nvGrpSpPr>
        <p:grpSpPr>
          <a:xfrm>
            <a:off x="5306159" y="3389467"/>
            <a:ext cx="3496157" cy="3027514"/>
            <a:chOff x="0" y="0"/>
            <a:chExt cx="4661542" cy="4036685"/>
          </a:xfrm>
        </p:grpSpPr>
        <p:sp>
          <p:nvSpPr>
            <p:cNvPr id="149" name="Google Shape;149;p14"/>
            <p:cNvSpPr/>
            <p:nvPr/>
          </p:nvSpPr>
          <p:spPr>
            <a:xfrm>
              <a:off x="0" y="0"/>
              <a:ext cx="4661542" cy="4036685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69F3C2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0" name="Google Shape;150;p14"/>
            <p:cNvSpPr/>
            <p:nvPr/>
          </p:nvSpPr>
          <p:spPr>
            <a:xfrm>
              <a:off x="328910" y="284821"/>
              <a:ext cx="4003722" cy="3467042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51" name="Google Shape;151;p14"/>
          <p:cNvGrpSpPr/>
          <p:nvPr/>
        </p:nvGrpSpPr>
        <p:grpSpPr>
          <a:xfrm>
            <a:off x="10037311" y="3389467"/>
            <a:ext cx="3496156" cy="3027514"/>
            <a:chOff x="0" y="0"/>
            <a:chExt cx="4661542" cy="4036685"/>
          </a:xfrm>
        </p:grpSpPr>
        <p:sp>
          <p:nvSpPr>
            <p:cNvPr id="152" name="Google Shape;152;p14"/>
            <p:cNvSpPr/>
            <p:nvPr/>
          </p:nvSpPr>
          <p:spPr>
            <a:xfrm>
              <a:off x="0" y="0"/>
              <a:ext cx="4661542" cy="4036685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69F3C2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3" name="Google Shape;153;p14"/>
            <p:cNvSpPr/>
            <p:nvPr/>
          </p:nvSpPr>
          <p:spPr>
            <a:xfrm>
              <a:off x="328910" y="284821"/>
              <a:ext cx="4003722" cy="3467042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54" name="Google Shape;154;p14"/>
          <p:cNvSpPr/>
          <p:nvPr/>
        </p:nvSpPr>
        <p:spPr>
          <a:xfrm>
            <a:off x="1565058" y="4145197"/>
            <a:ext cx="1443419" cy="1443419"/>
          </a:xfrm>
          <a:custGeom>
            <a:rect b="b" l="l" r="r" t="t"/>
            <a:pathLst>
              <a:path extrusionOk="0" h="1443419" w="1443419">
                <a:moveTo>
                  <a:pt x="0" y="0"/>
                </a:moveTo>
                <a:lnTo>
                  <a:pt x="1443420" y="0"/>
                </a:lnTo>
                <a:lnTo>
                  <a:pt x="1443420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4"/>
          <p:cNvSpPr/>
          <p:nvPr/>
        </p:nvSpPr>
        <p:spPr>
          <a:xfrm>
            <a:off x="6332528" y="4145197"/>
            <a:ext cx="1443419" cy="1443419"/>
          </a:xfrm>
          <a:custGeom>
            <a:rect b="b" l="l" r="r" t="t"/>
            <a:pathLst>
              <a:path extrusionOk="0" h="1443419" w="1443419">
                <a:moveTo>
                  <a:pt x="0" y="0"/>
                </a:moveTo>
                <a:lnTo>
                  <a:pt x="1443419" y="0"/>
                </a:lnTo>
                <a:lnTo>
                  <a:pt x="1443419" y="1443419"/>
                </a:lnTo>
                <a:lnTo>
                  <a:pt x="0" y="144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10815347" y="3994495"/>
            <a:ext cx="1744824" cy="1744824"/>
          </a:xfrm>
          <a:custGeom>
            <a:rect b="b" l="l" r="r" t="t"/>
            <a:pathLst>
              <a:path extrusionOk="0" h="1744824" w="1744824">
                <a:moveTo>
                  <a:pt x="0" y="0"/>
                </a:moveTo>
                <a:lnTo>
                  <a:pt x="1744824" y="0"/>
                </a:lnTo>
                <a:lnTo>
                  <a:pt x="1744824" y="1744823"/>
                </a:lnTo>
                <a:lnTo>
                  <a:pt x="0" y="1744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7" name="Google Shape;157;p14"/>
          <p:cNvGrpSpPr/>
          <p:nvPr/>
        </p:nvGrpSpPr>
        <p:grpSpPr>
          <a:xfrm>
            <a:off x="5401201" y="6815512"/>
            <a:ext cx="3306150" cy="1593659"/>
            <a:chOff x="0" y="0"/>
            <a:chExt cx="4408200" cy="2124879"/>
          </a:xfrm>
        </p:grpSpPr>
        <p:sp>
          <p:nvSpPr>
            <p:cNvPr id="158" name="Google Shape;158;p14"/>
            <p:cNvSpPr txBox="1"/>
            <p:nvPr/>
          </p:nvSpPr>
          <p:spPr>
            <a:xfrm>
              <a:off x="0" y="0"/>
              <a:ext cx="4408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Recognition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0" y="1065879"/>
              <a:ext cx="4408200" cy="10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400">
                  <a:solidFill>
                    <a:srgbClr val="FFFFFF"/>
                  </a:solidFill>
                </a:rPr>
                <a:t>Recognizing Phishing Emails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0" name="Google Shape;160;p14"/>
          <p:cNvGrpSpPr/>
          <p:nvPr/>
        </p:nvGrpSpPr>
        <p:grpSpPr>
          <a:xfrm>
            <a:off x="765090" y="6815512"/>
            <a:ext cx="3306150" cy="1593659"/>
            <a:chOff x="0" y="0"/>
            <a:chExt cx="4408200" cy="2124879"/>
          </a:xfrm>
        </p:grpSpPr>
        <p:sp>
          <p:nvSpPr>
            <p:cNvPr id="161" name="Google Shape;161;p14"/>
            <p:cNvSpPr txBox="1"/>
            <p:nvPr/>
          </p:nvSpPr>
          <p:spPr>
            <a:xfrm>
              <a:off x="0" y="0"/>
              <a:ext cx="4408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Introduction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14"/>
            <p:cNvSpPr txBox="1"/>
            <p:nvPr/>
          </p:nvSpPr>
          <p:spPr>
            <a:xfrm>
              <a:off x="0" y="1065879"/>
              <a:ext cx="4408200" cy="10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400">
                  <a:solidFill>
                    <a:srgbClr val="FFFFFF"/>
                  </a:solidFill>
                </a:rPr>
                <a:t>Understanding Phishing Attacks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63" name="Google Shape;163;p14"/>
          <p:cNvGrpSpPr/>
          <p:nvPr/>
        </p:nvGrpSpPr>
        <p:grpSpPr>
          <a:xfrm>
            <a:off x="15314918" y="1506159"/>
            <a:ext cx="847888" cy="856040"/>
            <a:chOff x="0" y="-60012"/>
            <a:chExt cx="1130517" cy="1141387"/>
          </a:xfrm>
        </p:grpSpPr>
        <p:grpSp>
          <p:nvGrpSpPr>
            <p:cNvPr id="164" name="Google Shape;164;p1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165" name="Google Shape;165;p1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66" name="Google Shape;166;p1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168" name="Google Shape;168;p1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69" name="Google Shape;169;p1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" name="Google Shape;170;p14"/>
          <p:cNvGrpSpPr/>
          <p:nvPr/>
        </p:nvGrpSpPr>
        <p:grpSpPr>
          <a:xfrm>
            <a:off x="4312238" y="8385898"/>
            <a:ext cx="847888" cy="856040"/>
            <a:chOff x="0" y="-60012"/>
            <a:chExt cx="1130517" cy="1141387"/>
          </a:xfrm>
        </p:grpSpPr>
        <p:grpSp>
          <p:nvGrpSpPr>
            <p:cNvPr id="171" name="Google Shape;171;p14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172" name="Google Shape;172;p1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73" name="Google Shape;173;p1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14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175" name="Google Shape;175;p1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6" name="Google Shape;176;p1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" name="Google Shape;177;p14"/>
          <p:cNvGrpSpPr/>
          <p:nvPr/>
        </p:nvGrpSpPr>
        <p:grpSpPr>
          <a:xfrm>
            <a:off x="14313211" y="6657662"/>
            <a:ext cx="3794400" cy="2018459"/>
            <a:chOff x="0" y="0"/>
            <a:chExt cx="5059200" cy="2691279"/>
          </a:xfrm>
        </p:grpSpPr>
        <p:sp>
          <p:nvSpPr>
            <p:cNvPr id="178" name="Google Shape;178;p14"/>
            <p:cNvSpPr txBox="1"/>
            <p:nvPr/>
          </p:nvSpPr>
          <p:spPr>
            <a:xfrm>
              <a:off x="0" y="0"/>
              <a:ext cx="5059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Engineering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14"/>
            <p:cNvSpPr txBox="1"/>
            <p:nvPr/>
          </p:nvSpPr>
          <p:spPr>
            <a:xfrm>
              <a:off x="325603" y="1065879"/>
              <a:ext cx="4408200" cy="16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400">
                  <a:solidFill>
                    <a:srgbClr val="FFFFFF"/>
                  </a:solidFill>
                </a:rPr>
                <a:t>Protecting Against Social Engineering Tactics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180" name="Google Shape;180;p14"/>
          <p:cNvGrpSpPr/>
          <p:nvPr/>
        </p:nvGrpSpPr>
        <p:grpSpPr>
          <a:xfrm>
            <a:off x="14313211" y="3231617"/>
            <a:ext cx="3492865" cy="3024664"/>
            <a:chOff x="0" y="0"/>
            <a:chExt cx="4657154" cy="4032885"/>
          </a:xfrm>
        </p:grpSpPr>
        <p:sp>
          <p:nvSpPr>
            <p:cNvPr id="181" name="Google Shape;181;p14"/>
            <p:cNvSpPr/>
            <p:nvPr/>
          </p:nvSpPr>
          <p:spPr>
            <a:xfrm>
              <a:off x="0" y="0"/>
              <a:ext cx="4657154" cy="4032885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69F3C2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2" name="Google Shape;182;p14"/>
            <p:cNvSpPr/>
            <p:nvPr/>
          </p:nvSpPr>
          <p:spPr>
            <a:xfrm>
              <a:off x="328910" y="284821"/>
              <a:ext cx="4004081" cy="3467354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83" name="Google Shape;183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84" name="Google Shape;1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37925" y="4145200"/>
            <a:ext cx="1443425" cy="14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CA8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/>
          <p:nvPr/>
        </p:nvSpPr>
        <p:spPr>
          <a:xfrm rot="-8100000">
            <a:off x="-7019259" y="4447771"/>
            <a:ext cx="14357351" cy="936817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15"/>
          <p:cNvSpPr/>
          <p:nvPr/>
        </p:nvSpPr>
        <p:spPr>
          <a:xfrm rot="2700000">
            <a:off x="7693193" y="-4051440"/>
            <a:ext cx="14357351" cy="936817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1" name="Google Shape;191;p15"/>
          <p:cNvGrpSpPr/>
          <p:nvPr/>
        </p:nvGrpSpPr>
        <p:grpSpPr>
          <a:xfrm>
            <a:off x="-297850" y="-850361"/>
            <a:ext cx="7993047" cy="7993047"/>
            <a:chOff x="0" y="0"/>
            <a:chExt cx="10657396" cy="10657396"/>
          </a:xfrm>
        </p:grpSpPr>
        <p:grpSp>
          <p:nvGrpSpPr>
            <p:cNvPr id="192" name="Google Shape;192;p15"/>
            <p:cNvGrpSpPr/>
            <p:nvPr/>
          </p:nvGrpSpPr>
          <p:grpSpPr>
            <a:xfrm>
              <a:off x="0" y="0"/>
              <a:ext cx="10657396" cy="10657396"/>
              <a:chOff x="0" y="0"/>
              <a:chExt cx="812800" cy="812800"/>
            </a:xfrm>
          </p:grpSpPr>
          <p:sp>
            <p:nvSpPr>
              <p:cNvPr id="193" name="Google Shape;19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5"/>
            <p:cNvGrpSpPr/>
            <p:nvPr/>
          </p:nvGrpSpPr>
          <p:grpSpPr>
            <a:xfrm>
              <a:off x="1034397" y="1034397"/>
              <a:ext cx="8588602" cy="8588602"/>
              <a:chOff x="0" y="0"/>
              <a:chExt cx="812800" cy="812800"/>
            </a:xfrm>
          </p:grpSpPr>
          <p:sp>
            <p:nvSpPr>
              <p:cNvPr id="196" name="Google Shape;19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5"/>
            <p:cNvGrpSpPr/>
            <p:nvPr/>
          </p:nvGrpSpPr>
          <p:grpSpPr>
            <a:xfrm>
              <a:off x="1786907" y="1786907"/>
              <a:ext cx="7083581" cy="7083581"/>
              <a:chOff x="0" y="0"/>
              <a:chExt cx="812800" cy="812800"/>
            </a:xfrm>
          </p:grpSpPr>
          <p:sp>
            <p:nvSpPr>
              <p:cNvPr id="199" name="Google Shape;19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5"/>
            <p:cNvGrpSpPr/>
            <p:nvPr/>
          </p:nvGrpSpPr>
          <p:grpSpPr>
            <a:xfrm>
              <a:off x="2409352" y="2409352"/>
              <a:ext cx="5838691" cy="5838691"/>
              <a:chOff x="0" y="0"/>
              <a:chExt cx="812800" cy="812800"/>
            </a:xfrm>
          </p:grpSpPr>
          <p:sp>
            <p:nvSpPr>
              <p:cNvPr id="202" name="Google Shape;20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5"/>
            <p:cNvGrpSpPr/>
            <p:nvPr/>
          </p:nvGrpSpPr>
          <p:grpSpPr>
            <a:xfrm>
              <a:off x="3092186" y="3092186"/>
              <a:ext cx="4473024" cy="4473024"/>
              <a:chOff x="0" y="0"/>
              <a:chExt cx="812800" cy="812800"/>
            </a:xfrm>
          </p:grpSpPr>
          <p:sp>
            <p:nvSpPr>
              <p:cNvPr id="205" name="Google Shape;20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07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7" name="Google Shape;207;p15"/>
          <p:cNvGrpSpPr/>
          <p:nvPr/>
        </p:nvGrpSpPr>
        <p:grpSpPr>
          <a:xfrm>
            <a:off x="1989919" y="-179217"/>
            <a:ext cx="3086100" cy="6469932"/>
            <a:chOff x="0" y="-47625"/>
            <a:chExt cx="812800" cy="1704015"/>
          </a:xfrm>
        </p:grpSpPr>
        <p:sp>
          <p:nvSpPr>
            <p:cNvPr id="208" name="Google Shape;208;p15"/>
            <p:cNvSpPr/>
            <p:nvPr/>
          </p:nvSpPr>
          <p:spPr>
            <a:xfrm>
              <a:off x="0" y="0"/>
              <a:ext cx="812800" cy="1656390"/>
            </a:xfrm>
            <a:custGeom>
              <a:rect b="b" l="l" r="r" t="t"/>
              <a:pathLst>
                <a:path extrusionOk="0" h="165639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</p:sp>
        <p:sp>
          <p:nvSpPr>
            <p:cNvPr id="209" name="Google Shape;209;p15"/>
            <p:cNvSpPr txBox="1"/>
            <p:nvPr/>
          </p:nvSpPr>
          <p:spPr>
            <a:xfrm>
              <a:off x="0" y="-47625"/>
              <a:ext cx="812800" cy="17040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15"/>
          <p:cNvGrpSpPr/>
          <p:nvPr/>
        </p:nvGrpSpPr>
        <p:grpSpPr>
          <a:xfrm>
            <a:off x="2926386" y="2373875"/>
            <a:ext cx="1544574" cy="1544574"/>
            <a:chOff x="0" y="0"/>
            <a:chExt cx="812800" cy="812800"/>
          </a:xfrm>
        </p:grpSpPr>
        <p:sp>
          <p:nvSpPr>
            <p:cNvPr id="211" name="Google Shape;211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01</a:t>
              </a:r>
              <a:endParaRPr/>
            </a:p>
          </p:txBody>
        </p:sp>
      </p:grpSp>
      <p:grpSp>
        <p:nvGrpSpPr>
          <p:cNvPr id="213" name="Google Shape;213;p15"/>
          <p:cNvGrpSpPr/>
          <p:nvPr/>
        </p:nvGrpSpPr>
        <p:grpSpPr>
          <a:xfrm>
            <a:off x="15201900" y="-180826"/>
            <a:ext cx="3086100" cy="10466217"/>
            <a:chOff x="0" y="-47625"/>
            <a:chExt cx="812800" cy="2756534"/>
          </a:xfrm>
        </p:grpSpPr>
        <p:sp>
          <p:nvSpPr>
            <p:cNvPr id="214" name="Google Shape;214;p15"/>
            <p:cNvSpPr/>
            <p:nvPr/>
          </p:nvSpPr>
          <p:spPr>
            <a:xfrm>
              <a:off x="0" y="0"/>
              <a:ext cx="812800" cy="2708909"/>
            </a:xfrm>
            <a:custGeom>
              <a:rect b="b" l="l" r="r" t="t"/>
              <a:pathLst>
                <a:path extrusionOk="0" h="270890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215" name="Google Shape;215;p15"/>
            <p:cNvSpPr txBox="1"/>
            <p:nvPr/>
          </p:nvSpPr>
          <p:spPr>
            <a:xfrm>
              <a:off x="0" y="-47625"/>
              <a:ext cx="812800" cy="275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5"/>
          <p:cNvSpPr/>
          <p:nvPr/>
        </p:nvSpPr>
        <p:spPr>
          <a:xfrm>
            <a:off x="15201900" y="-1002413"/>
            <a:ext cx="6858000" cy="10134270"/>
          </a:xfrm>
          <a:custGeom>
            <a:rect b="b" l="l" r="r" t="t"/>
            <a:pathLst>
              <a:path extrusionOk="0" h="10134270" w="685800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29" r="-131652" t="0"/>
            </a:stretch>
          </a:blipFill>
          <a:ln>
            <a:noFill/>
          </a:ln>
        </p:spPr>
      </p:sp>
      <p:sp>
        <p:nvSpPr>
          <p:cNvPr id="217" name="Google Shape;217;p15"/>
          <p:cNvSpPr txBox="1"/>
          <p:nvPr/>
        </p:nvSpPr>
        <p:spPr>
          <a:xfrm>
            <a:off x="6483604" y="6484365"/>
            <a:ext cx="53208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rgbClr val="FFFFFF"/>
                </a:solidFill>
              </a:rPr>
              <a:t>What is Phishing?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-US" sz="3200">
                <a:solidFill>
                  <a:srgbClr val="FFFFFF"/>
                </a:solidFill>
              </a:rPr>
              <a:t>How Phishing Works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3532969" y="4219123"/>
            <a:ext cx="7748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Phishing Attacks</a:t>
            </a:r>
            <a:endParaRPr sz="4800"/>
          </a:p>
        </p:txBody>
      </p:sp>
      <p:sp>
        <p:nvSpPr>
          <p:cNvPr id="219" name="Google Shape;219;p15"/>
          <p:cNvSpPr txBox="1"/>
          <p:nvPr/>
        </p:nvSpPr>
        <p:spPr>
          <a:xfrm>
            <a:off x="11281776" y="8183216"/>
            <a:ext cx="10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4425" y="2702650"/>
            <a:ext cx="6434175" cy="520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9B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/>
          <p:nvPr/>
        </p:nvSpPr>
        <p:spPr>
          <a:xfrm rot="-8100000">
            <a:off x="-5308284" y="-1330804"/>
            <a:ext cx="14357351" cy="936817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6"/>
          <p:cNvSpPr/>
          <p:nvPr/>
        </p:nvSpPr>
        <p:spPr>
          <a:xfrm>
            <a:off x="14111396" y="0"/>
            <a:ext cx="7289438" cy="10255561"/>
          </a:xfrm>
          <a:custGeom>
            <a:rect b="b" l="l" r="r" t="t"/>
            <a:pathLst>
              <a:path extrusionOk="0" h="10255561" w="7289438">
                <a:moveTo>
                  <a:pt x="0" y="0"/>
                </a:moveTo>
                <a:lnTo>
                  <a:pt x="7289438" y="0"/>
                </a:lnTo>
                <a:lnTo>
                  <a:pt x="7289438" y="10255561"/>
                </a:lnTo>
                <a:lnTo>
                  <a:pt x="0" y="10255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027" r="-120813" t="-156"/>
            </a:stretch>
          </a:blipFill>
          <a:ln>
            <a:noFill/>
          </a:ln>
        </p:spPr>
      </p:sp>
      <p:grpSp>
        <p:nvGrpSpPr>
          <p:cNvPr id="227" name="Google Shape;227;p16"/>
          <p:cNvGrpSpPr/>
          <p:nvPr/>
        </p:nvGrpSpPr>
        <p:grpSpPr>
          <a:xfrm>
            <a:off x="14111396" y="6260094"/>
            <a:ext cx="4176604" cy="4026906"/>
            <a:chOff x="0" y="-47625"/>
            <a:chExt cx="1100011" cy="1060584"/>
          </a:xfrm>
        </p:grpSpPr>
        <p:sp>
          <p:nvSpPr>
            <p:cNvPr id="228" name="Google Shape;228;p16"/>
            <p:cNvSpPr/>
            <p:nvPr/>
          </p:nvSpPr>
          <p:spPr>
            <a:xfrm>
              <a:off x="0" y="0"/>
              <a:ext cx="1100011" cy="1012959"/>
            </a:xfrm>
            <a:custGeom>
              <a:rect b="b" l="l" r="r" t="t"/>
              <a:pathLst>
                <a:path extrusionOk="0" h="1012959" w="1100011">
                  <a:moveTo>
                    <a:pt x="0" y="0"/>
                  </a:moveTo>
                  <a:lnTo>
                    <a:pt x="1100011" y="0"/>
                  </a:lnTo>
                  <a:lnTo>
                    <a:pt x="1100011" y="1012959"/>
                  </a:lnTo>
                  <a:lnTo>
                    <a:pt x="0" y="1012959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</p:sp>
        <p:sp>
          <p:nvSpPr>
            <p:cNvPr id="229" name="Google Shape;229;p16"/>
            <p:cNvSpPr txBox="1"/>
            <p:nvPr/>
          </p:nvSpPr>
          <p:spPr>
            <a:xfrm>
              <a:off x="0" y="-47625"/>
              <a:ext cx="1100011" cy="106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16"/>
          <p:cNvSpPr txBox="1"/>
          <p:nvPr/>
        </p:nvSpPr>
        <p:spPr>
          <a:xfrm>
            <a:off x="1028700" y="512099"/>
            <a:ext cx="12380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Phishing?</a:t>
            </a:r>
            <a:endParaRPr b="1" sz="69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14948875" y="7351925"/>
            <a:ext cx="31980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Phishing is an attempt by cybercriminals posing as legitimate institutions, usually via email, to obtain sensitive information from targeted individuals.</a:t>
            </a:r>
            <a:endParaRPr/>
          </a:p>
        </p:txBody>
      </p:sp>
      <p:grpSp>
        <p:nvGrpSpPr>
          <p:cNvPr id="232" name="Google Shape;232;p16"/>
          <p:cNvGrpSpPr/>
          <p:nvPr/>
        </p:nvGrpSpPr>
        <p:grpSpPr>
          <a:xfrm>
            <a:off x="14410922" y="7351937"/>
            <a:ext cx="339588" cy="359486"/>
            <a:chOff x="0" y="-47625"/>
            <a:chExt cx="812800" cy="860425"/>
          </a:xfrm>
        </p:grpSpPr>
        <p:sp>
          <p:nvSpPr>
            <p:cNvPr id="233" name="Google Shape;23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4" name="Google Shape;23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5" name="Google Shape;23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" y="2786003"/>
            <a:ext cx="14015000" cy="735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9B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/>
          <p:nvPr/>
        </p:nvSpPr>
        <p:spPr>
          <a:xfrm rot="7807243">
            <a:off x="10832503" y="2898554"/>
            <a:ext cx="14357351" cy="936817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7"/>
          <p:cNvSpPr txBox="1"/>
          <p:nvPr/>
        </p:nvSpPr>
        <p:spPr>
          <a:xfrm>
            <a:off x="9025533" y="1425807"/>
            <a:ext cx="4116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Anatomy of a phishing attack: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9117458" y="2530686"/>
            <a:ext cx="30192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The attacker sends a deceptive message designed to trick the recipient into revealing sensitive information or performing a malicious action.</a:t>
            </a:r>
            <a:endParaRPr sz="2100"/>
          </a:p>
        </p:txBody>
      </p:sp>
      <p:sp>
        <p:nvSpPr>
          <p:cNvPr id="243" name="Google Shape;243;p17"/>
          <p:cNvSpPr txBox="1"/>
          <p:nvPr/>
        </p:nvSpPr>
        <p:spPr>
          <a:xfrm>
            <a:off x="13562089" y="1425807"/>
            <a:ext cx="4116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Common phishing techniques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13562100" y="2530675"/>
            <a:ext cx="32775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Spoofed sender addresses, Urgency and fear tactics, Fake websites, and Malicious attachments or links.</a:t>
            </a:r>
            <a:endParaRPr sz="2100"/>
          </a:p>
        </p:txBody>
      </p:sp>
      <p:sp>
        <p:nvSpPr>
          <p:cNvPr id="245" name="Google Shape;245;p17"/>
          <p:cNvSpPr/>
          <p:nvPr/>
        </p:nvSpPr>
        <p:spPr>
          <a:xfrm rot="-3278844">
            <a:off x="-7178676" y="-4988886"/>
            <a:ext cx="14357351" cy="936817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7"/>
          <p:cNvSpPr txBox="1"/>
          <p:nvPr/>
        </p:nvSpPr>
        <p:spPr>
          <a:xfrm>
            <a:off x="1028700" y="1056801"/>
            <a:ext cx="66633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69F3C2"/>
                </a:solidFill>
                <a:latin typeface="Montserrat"/>
                <a:ea typeface="Montserrat"/>
                <a:cs typeface="Montserrat"/>
                <a:sym typeface="Montserrat"/>
              </a:rPr>
              <a:t>How Phishing Works</a:t>
            </a:r>
            <a:endParaRPr/>
          </a:p>
        </p:txBody>
      </p:sp>
      <p:grpSp>
        <p:nvGrpSpPr>
          <p:cNvPr id="247" name="Google Shape;247;p17"/>
          <p:cNvGrpSpPr/>
          <p:nvPr/>
        </p:nvGrpSpPr>
        <p:grpSpPr>
          <a:xfrm>
            <a:off x="2042525" y="4376705"/>
            <a:ext cx="1441918" cy="1458865"/>
            <a:chOff x="0" y="-99633"/>
            <a:chExt cx="1922558" cy="1945153"/>
          </a:xfrm>
        </p:grpSpPr>
        <p:grpSp>
          <p:nvGrpSpPr>
            <p:cNvPr id="248" name="Google Shape;248;p17"/>
            <p:cNvGrpSpPr/>
            <p:nvPr/>
          </p:nvGrpSpPr>
          <p:grpSpPr>
            <a:xfrm>
              <a:off x="0" y="-99633"/>
              <a:ext cx="1700411" cy="1560924"/>
              <a:chOff x="0" y="-47625"/>
              <a:chExt cx="812800" cy="746125"/>
            </a:xfrm>
          </p:grpSpPr>
          <p:sp>
            <p:nvSpPr>
              <p:cNvPr id="249" name="Google Shape;249;p1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50" name="Google Shape;250;p1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7"/>
            <p:cNvGrpSpPr/>
            <p:nvPr/>
          </p:nvGrpSpPr>
          <p:grpSpPr>
            <a:xfrm>
              <a:off x="231002" y="292724"/>
              <a:ext cx="1691556" cy="1552796"/>
              <a:chOff x="0" y="-47625"/>
              <a:chExt cx="812800" cy="746125"/>
            </a:xfrm>
          </p:grpSpPr>
          <p:sp>
            <p:nvSpPr>
              <p:cNvPr id="252" name="Google Shape;252;p1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53" name="Google Shape;253;p1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" name="Google Shape;254;p17"/>
          <p:cNvGrpSpPr/>
          <p:nvPr/>
        </p:nvGrpSpPr>
        <p:grpSpPr>
          <a:xfrm>
            <a:off x="16717138" y="742565"/>
            <a:ext cx="847888" cy="856040"/>
            <a:chOff x="0" y="-60012"/>
            <a:chExt cx="1130517" cy="1141387"/>
          </a:xfrm>
        </p:grpSpPr>
        <p:grpSp>
          <p:nvGrpSpPr>
            <p:cNvPr id="255" name="Google Shape;255;p17"/>
            <p:cNvGrpSpPr/>
            <p:nvPr/>
          </p:nvGrpSpPr>
          <p:grpSpPr>
            <a:xfrm>
              <a:off x="132250" y="164998"/>
              <a:ext cx="998267" cy="916377"/>
              <a:chOff x="0" y="-47625"/>
              <a:chExt cx="812800" cy="746125"/>
            </a:xfrm>
          </p:grpSpPr>
          <p:sp>
            <p:nvSpPr>
              <p:cNvPr id="256" name="Google Shape;256;p1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57" name="Google Shape;257;p1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7"/>
            <p:cNvGrpSpPr/>
            <p:nvPr/>
          </p:nvGrpSpPr>
          <p:grpSpPr>
            <a:xfrm>
              <a:off x="0" y="-60012"/>
              <a:ext cx="1024208" cy="940191"/>
              <a:chOff x="0" y="-47625"/>
              <a:chExt cx="812800" cy="746125"/>
            </a:xfrm>
          </p:grpSpPr>
          <p:sp>
            <p:nvSpPr>
              <p:cNvPr id="259" name="Google Shape;259;p1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60" name="Google Shape;260;p1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1" name="Google Shape;261;p17"/>
          <p:cNvGrpSpPr/>
          <p:nvPr/>
        </p:nvGrpSpPr>
        <p:grpSpPr>
          <a:xfrm>
            <a:off x="8577891" y="1532774"/>
            <a:ext cx="339588" cy="359486"/>
            <a:chOff x="0" y="-47625"/>
            <a:chExt cx="812800" cy="860425"/>
          </a:xfrm>
        </p:grpSpPr>
        <p:sp>
          <p:nvSpPr>
            <p:cNvPr id="262" name="Google Shape;262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263" name="Google Shape;263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7"/>
          <p:cNvGrpSpPr/>
          <p:nvPr/>
        </p:nvGrpSpPr>
        <p:grpSpPr>
          <a:xfrm>
            <a:off x="12972625" y="1532775"/>
            <a:ext cx="339583" cy="359480"/>
            <a:chOff x="0" y="-47625"/>
            <a:chExt cx="812800" cy="860425"/>
          </a:xfrm>
        </p:grpSpPr>
        <p:sp>
          <p:nvSpPr>
            <p:cNvPr id="265" name="Google Shape;265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266" name="Google Shape;266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17"/>
          <p:cNvPicPr preferRelativeResize="0"/>
          <p:nvPr/>
        </p:nvPicPr>
        <p:blipFill rotWithShape="1">
          <a:blip r:embed="rId4">
            <a:alphaModFix/>
          </a:blip>
          <a:srcRect b="21777" l="0" r="0" t="19995"/>
          <a:stretch/>
        </p:blipFill>
        <p:spPr>
          <a:xfrm>
            <a:off x="3171025" y="6011325"/>
            <a:ext cx="10942700" cy="358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CA8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 rot="-8100000">
            <a:off x="-7024232" y="4440502"/>
            <a:ext cx="14365335" cy="937338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8"/>
          <p:cNvSpPr/>
          <p:nvPr/>
        </p:nvSpPr>
        <p:spPr>
          <a:xfrm rot="2700000">
            <a:off x="7690182" y="-4049380"/>
            <a:ext cx="14365335" cy="937338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4" name="Google Shape;274;p18"/>
          <p:cNvGrpSpPr/>
          <p:nvPr/>
        </p:nvGrpSpPr>
        <p:grpSpPr>
          <a:xfrm>
            <a:off x="-297850" y="-850361"/>
            <a:ext cx="7993075" cy="7993075"/>
            <a:chOff x="0" y="0"/>
            <a:chExt cx="10657434" cy="10657434"/>
          </a:xfrm>
        </p:grpSpPr>
        <p:grpSp>
          <p:nvGrpSpPr>
            <p:cNvPr id="275" name="Google Shape;275;p18"/>
            <p:cNvGrpSpPr/>
            <p:nvPr/>
          </p:nvGrpSpPr>
          <p:grpSpPr>
            <a:xfrm>
              <a:off x="0" y="0"/>
              <a:ext cx="10657434" cy="10657434"/>
              <a:chOff x="0" y="0"/>
              <a:chExt cx="812800" cy="812800"/>
            </a:xfrm>
          </p:grpSpPr>
          <p:sp>
            <p:nvSpPr>
              <p:cNvPr id="276" name="Google Shape;27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18"/>
            <p:cNvGrpSpPr/>
            <p:nvPr/>
          </p:nvGrpSpPr>
          <p:grpSpPr>
            <a:xfrm>
              <a:off x="1034397" y="1034397"/>
              <a:ext cx="8588614" cy="8588614"/>
              <a:chOff x="0" y="0"/>
              <a:chExt cx="812800" cy="812800"/>
            </a:xfrm>
          </p:grpSpPr>
          <p:sp>
            <p:nvSpPr>
              <p:cNvPr id="279" name="Google Shape;27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18"/>
            <p:cNvGrpSpPr/>
            <p:nvPr/>
          </p:nvGrpSpPr>
          <p:grpSpPr>
            <a:xfrm>
              <a:off x="1786907" y="1786907"/>
              <a:ext cx="7083552" cy="7083552"/>
              <a:chOff x="0" y="0"/>
              <a:chExt cx="812800" cy="812800"/>
            </a:xfrm>
          </p:grpSpPr>
          <p:sp>
            <p:nvSpPr>
              <p:cNvPr id="282" name="Google Shape;28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8"/>
            <p:cNvGrpSpPr/>
            <p:nvPr/>
          </p:nvGrpSpPr>
          <p:grpSpPr>
            <a:xfrm>
              <a:off x="2409352" y="2409352"/>
              <a:ext cx="5838668" cy="5838668"/>
              <a:chOff x="0" y="0"/>
              <a:chExt cx="812800" cy="812800"/>
            </a:xfrm>
          </p:grpSpPr>
          <p:sp>
            <p:nvSpPr>
              <p:cNvPr id="285" name="Google Shape;28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18"/>
            <p:cNvGrpSpPr/>
            <p:nvPr/>
          </p:nvGrpSpPr>
          <p:grpSpPr>
            <a:xfrm>
              <a:off x="3092186" y="3092186"/>
              <a:ext cx="4473001" cy="4473001"/>
              <a:chOff x="0" y="0"/>
              <a:chExt cx="812800" cy="812800"/>
            </a:xfrm>
          </p:grpSpPr>
          <p:sp>
            <p:nvSpPr>
              <p:cNvPr id="288" name="Google Shape;28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0" name="Google Shape;290;p18"/>
          <p:cNvGrpSpPr/>
          <p:nvPr/>
        </p:nvGrpSpPr>
        <p:grpSpPr>
          <a:xfrm>
            <a:off x="1989919" y="-179218"/>
            <a:ext cx="3086120" cy="6469975"/>
            <a:chOff x="0" y="-47625"/>
            <a:chExt cx="812800" cy="1704015"/>
          </a:xfrm>
        </p:grpSpPr>
        <p:sp>
          <p:nvSpPr>
            <p:cNvPr id="291" name="Google Shape;291;p18"/>
            <p:cNvSpPr/>
            <p:nvPr/>
          </p:nvSpPr>
          <p:spPr>
            <a:xfrm>
              <a:off x="0" y="0"/>
              <a:ext cx="812800" cy="1656390"/>
            </a:xfrm>
            <a:custGeom>
              <a:rect b="b" l="l" r="r" t="t"/>
              <a:pathLst>
                <a:path extrusionOk="0" h="165639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</p:sp>
        <p:sp>
          <p:nvSpPr>
            <p:cNvPr id="292" name="Google Shape;292;p18"/>
            <p:cNvSpPr txBox="1"/>
            <p:nvPr/>
          </p:nvSpPr>
          <p:spPr>
            <a:xfrm>
              <a:off x="0" y="-47625"/>
              <a:ext cx="812700" cy="17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18"/>
          <p:cNvGrpSpPr/>
          <p:nvPr/>
        </p:nvGrpSpPr>
        <p:grpSpPr>
          <a:xfrm>
            <a:off x="2926386" y="2373875"/>
            <a:ext cx="1544564" cy="1544564"/>
            <a:chOff x="0" y="0"/>
            <a:chExt cx="812800" cy="812800"/>
          </a:xfrm>
        </p:grpSpPr>
        <p:sp>
          <p:nvSpPr>
            <p:cNvPr id="294" name="Google Shape;294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</a:t>
              </a:r>
              <a:r>
                <a:rPr lang="en-US" sz="32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/>
            </a:p>
          </p:txBody>
        </p:sp>
      </p:grpSp>
      <p:grpSp>
        <p:nvGrpSpPr>
          <p:cNvPr id="296" name="Google Shape;296;p18"/>
          <p:cNvGrpSpPr/>
          <p:nvPr/>
        </p:nvGrpSpPr>
        <p:grpSpPr>
          <a:xfrm>
            <a:off x="15201900" y="-180827"/>
            <a:ext cx="3086120" cy="10466284"/>
            <a:chOff x="0" y="-47625"/>
            <a:chExt cx="812800" cy="2756534"/>
          </a:xfrm>
        </p:grpSpPr>
        <p:sp>
          <p:nvSpPr>
            <p:cNvPr id="297" name="Google Shape;297;p18"/>
            <p:cNvSpPr/>
            <p:nvPr/>
          </p:nvSpPr>
          <p:spPr>
            <a:xfrm>
              <a:off x="0" y="0"/>
              <a:ext cx="812800" cy="2708909"/>
            </a:xfrm>
            <a:custGeom>
              <a:rect b="b" l="l" r="r" t="t"/>
              <a:pathLst>
                <a:path extrusionOk="0" h="270890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298" name="Google Shape;298;p18"/>
            <p:cNvSpPr txBox="1"/>
            <p:nvPr/>
          </p:nvSpPr>
          <p:spPr>
            <a:xfrm>
              <a:off x="0" y="-47625"/>
              <a:ext cx="812700" cy="27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18"/>
          <p:cNvSpPr/>
          <p:nvPr/>
        </p:nvSpPr>
        <p:spPr>
          <a:xfrm>
            <a:off x="15201900" y="-1002413"/>
            <a:ext cx="6858000" cy="10134270"/>
          </a:xfrm>
          <a:custGeom>
            <a:rect b="b" l="l" r="r" t="t"/>
            <a:pathLst>
              <a:path extrusionOk="0" h="10134270" w="685800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28" r="-131646" t="0"/>
            </a:stretch>
          </a:blipFill>
          <a:ln>
            <a:noFill/>
          </a:ln>
        </p:spPr>
      </p:sp>
      <p:sp>
        <p:nvSpPr>
          <p:cNvPr id="300" name="Google Shape;300;p18"/>
          <p:cNvSpPr txBox="1"/>
          <p:nvPr/>
        </p:nvSpPr>
        <p:spPr>
          <a:xfrm>
            <a:off x="5749825" y="6557825"/>
            <a:ext cx="60546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rgbClr val="FFFFFF"/>
                </a:solidFill>
              </a:rPr>
              <a:t>Signs of a Phishing Email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-US" sz="3200">
                <a:solidFill>
                  <a:srgbClr val="FFFFFF"/>
                </a:solidFill>
              </a:rPr>
              <a:t> Examples of Phishing Emails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301" name="Google Shape;301;p18"/>
          <p:cNvSpPr txBox="1"/>
          <p:nvPr/>
        </p:nvSpPr>
        <p:spPr>
          <a:xfrm>
            <a:off x="3532969" y="4219123"/>
            <a:ext cx="7748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Recognizing Phishing Emails</a:t>
            </a:r>
            <a:endParaRPr sz="4800"/>
          </a:p>
        </p:txBody>
      </p:sp>
      <p:sp>
        <p:nvSpPr>
          <p:cNvPr id="302" name="Google Shape;302;p18"/>
          <p:cNvSpPr txBox="1"/>
          <p:nvPr/>
        </p:nvSpPr>
        <p:spPr>
          <a:xfrm>
            <a:off x="11281776" y="8183216"/>
            <a:ext cx="10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4425" y="2702650"/>
            <a:ext cx="6434175" cy="520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9B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/>
          <p:nvPr/>
        </p:nvSpPr>
        <p:spPr>
          <a:xfrm rot="-3278844">
            <a:off x="-7178676" y="-3655386"/>
            <a:ext cx="14357351" cy="936817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9" name="Google Shape;309;p19"/>
          <p:cNvGrpSpPr/>
          <p:nvPr/>
        </p:nvGrpSpPr>
        <p:grpSpPr>
          <a:xfrm>
            <a:off x="7282650" y="1131006"/>
            <a:ext cx="1875026" cy="1989564"/>
            <a:chOff x="0" y="-122432"/>
            <a:chExt cx="2500034" cy="2652752"/>
          </a:xfrm>
        </p:grpSpPr>
        <p:grpSp>
          <p:nvGrpSpPr>
            <p:cNvPr id="310" name="Google Shape;310;p19"/>
            <p:cNvGrpSpPr/>
            <p:nvPr/>
          </p:nvGrpSpPr>
          <p:grpSpPr>
            <a:xfrm>
              <a:off x="487115" y="682524"/>
              <a:ext cx="2012919" cy="1847796"/>
              <a:chOff x="0" y="-47625"/>
              <a:chExt cx="812800" cy="746125"/>
            </a:xfrm>
          </p:grpSpPr>
          <p:sp>
            <p:nvSpPr>
              <p:cNvPr id="311" name="Google Shape;311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12" name="Google Shape;312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9"/>
            <p:cNvGrpSpPr/>
            <p:nvPr/>
          </p:nvGrpSpPr>
          <p:grpSpPr>
            <a:xfrm>
              <a:off x="0" y="-122432"/>
              <a:ext cx="2089507" cy="1918102"/>
              <a:chOff x="0" y="-47625"/>
              <a:chExt cx="812800" cy="746125"/>
            </a:xfrm>
          </p:grpSpPr>
          <p:sp>
            <p:nvSpPr>
              <p:cNvPr id="314" name="Google Shape;314;p1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315" name="Google Shape;315;p1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19"/>
          <p:cNvGrpSpPr/>
          <p:nvPr/>
        </p:nvGrpSpPr>
        <p:grpSpPr>
          <a:xfrm>
            <a:off x="1144211" y="4840452"/>
            <a:ext cx="339583" cy="359480"/>
            <a:chOff x="0" y="-47625"/>
            <a:chExt cx="812800" cy="860425"/>
          </a:xfrm>
        </p:grpSpPr>
        <p:sp>
          <p:nvSpPr>
            <p:cNvPr id="317" name="Google Shape;317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318" name="Google Shape;318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9"/>
          <p:cNvGrpSpPr/>
          <p:nvPr/>
        </p:nvGrpSpPr>
        <p:grpSpPr>
          <a:xfrm>
            <a:off x="1144211" y="7833716"/>
            <a:ext cx="339583" cy="359480"/>
            <a:chOff x="0" y="-47625"/>
            <a:chExt cx="812800" cy="860425"/>
          </a:xfrm>
        </p:grpSpPr>
        <p:sp>
          <p:nvSpPr>
            <p:cNvPr id="320" name="Google Shape;320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321" name="Google Shape;321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19"/>
          <p:cNvGrpSpPr/>
          <p:nvPr/>
        </p:nvGrpSpPr>
        <p:grpSpPr>
          <a:xfrm>
            <a:off x="6015291" y="4840452"/>
            <a:ext cx="339583" cy="359480"/>
            <a:chOff x="0" y="-47625"/>
            <a:chExt cx="812800" cy="860425"/>
          </a:xfrm>
        </p:grpSpPr>
        <p:sp>
          <p:nvSpPr>
            <p:cNvPr id="323" name="Google Shape;323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324" name="Google Shape;324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9"/>
          <p:cNvGrpSpPr/>
          <p:nvPr/>
        </p:nvGrpSpPr>
        <p:grpSpPr>
          <a:xfrm>
            <a:off x="6015291" y="7833716"/>
            <a:ext cx="339583" cy="359480"/>
            <a:chOff x="0" y="-47625"/>
            <a:chExt cx="812800" cy="860425"/>
          </a:xfrm>
        </p:grpSpPr>
        <p:sp>
          <p:nvSpPr>
            <p:cNvPr id="326" name="Google Shape;326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327" name="Google Shape;327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9"/>
          <p:cNvSpPr txBox="1"/>
          <p:nvPr/>
        </p:nvSpPr>
        <p:spPr>
          <a:xfrm>
            <a:off x="1028700" y="1019175"/>
            <a:ext cx="8128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Signs of a Phishing Email</a:t>
            </a:r>
            <a:endParaRPr/>
          </a:p>
        </p:txBody>
      </p:sp>
      <p:grpSp>
        <p:nvGrpSpPr>
          <p:cNvPr id="329" name="Google Shape;329;p19"/>
          <p:cNvGrpSpPr/>
          <p:nvPr/>
        </p:nvGrpSpPr>
        <p:grpSpPr>
          <a:xfrm>
            <a:off x="1814204" y="4840443"/>
            <a:ext cx="3985862" cy="4211871"/>
            <a:chOff x="-7650" y="72184"/>
            <a:chExt cx="5314483" cy="5615828"/>
          </a:xfrm>
        </p:grpSpPr>
        <p:sp>
          <p:nvSpPr>
            <p:cNvPr id="330" name="Google Shape;330;p19"/>
            <p:cNvSpPr txBox="1"/>
            <p:nvPr/>
          </p:nvSpPr>
          <p:spPr>
            <a:xfrm>
              <a:off x="-7650" y="72184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</a:rPr>
                <a:t>Unusual sender addresses or domains.</a:t>
              </a:r>
              <a:endParaRPr/>
            </a:p>
          </p:txBody>
        </p:sp>
        <p:sp>
          <p:nvSpPr>
            <p:cNvPr id="331" name="Google Shape;331;p19"/>
            <p:cNvSpPr txBox="1"/>
            <p:nvPr/>
          </p:nvSpPr>
          <p:spPr>
            <a:xfrm>
              <a:off x="133" y="4063212"/>
              <a:ext cx="5306700" cy="16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</a:rPr>
                <a:t>Urgent requests for personal information or immediate action.</a:t>
              </a:r>
              <a:endParaRPr/>
            </a:p>
          </p:txBody>
        </p:sp>
      </p:grpSp>
      <p:grpSp>
        <p:nvGrpSpPr>
          <p:cNvPr id="332" name="Google Shape;332;p19"/>
          <p:cNvGrpSpPr/>
          <p:nvPr/>
        </p:nvGrpSpPr>
        <p:grpSpPr>
          <a:xfrm>
            <a:off x="6559120" y="4840443"/>
            <a:ext cx="3980025" cy="3787296"/>
            <a:chOff x="-14650" y="72184"/>
            <a:chExt cx="5306700" cy="5049728"/>
          </a:xfrm>
        </p:grpSpPr>
        <p:sp>
          <p:nvSpPr>
            <p:cNvPr id="333" name="Google Shape;333;p19"/>
            <p:cNvSpPr txBox="1"/>
            <p:nvPr/>
          </p:nvSpPr>
          <p:spPr>
            <a:xfrm>
              <a:off x="58250" y="72184"/>
              <a:ext cx="51609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</a:rPr>
                <a:t>Generic greetings or overly formal language.</a:t>
              </a:r>
              <a:endParaRPr/>
            </a:p>
          </p:txBody>
        </p:sp>
        <p:sp>
          <p:nvSpPr>
            <p:cNvPr id="334" name="Google Shape;334;p19"/>
            <p:cNvSpPr txBox="1"/>
            <p:nvPr/>
          </p:nvSpPr>
          <p:spPr>
            <a:xfrm>
              <a:off x="-14650" y="4063212"/>
              <a:ext cx="53067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</a:rPr>
                <a:t>Suspicious attachments or links.</a:t>
              </a:r>
              <a:endParaRPr/>
            </a:p>
          </p:txBody>
        </p:sp>
      </p:grpSp>
      <p:pic>
        <p:nvPicPr>
          <p:cNvPr id="335" name="Google Shape;335;p19"/>
          <p:cNvPicPr preferRelativeResize="0"/>
          <p:nvPr/>
        </p:nvPicPr>
        <p:blipFill rotWithShape="1">
          <a:blip r:embed="rId4">
            <a:alphaModFix/>
          </a:blip>
          <a:srcRect b="0" l="41489" r="2503" t="0"/>
          <a:stretch/>
        </p:blipFill>
        <p:spPr>
          <a:xfrm>
            <a:off x="10743400" y="1131000"/>
            <a:ext cx="7398349" cy="83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CA8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/>
          <p:nvPr/>
        </p:nvSpPr>
        <p:spPr>
          <a:xfrm rot="-8100000">
            <a:off x="-7024232" y="4440502"/>
            <a:ext cx="14365335" cy="937338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20"/>
          <p:cNvSpPr/>
          <p:nvPr/>
        </p:nvSpPr>
        <p:spPr>
          <a:xfrm rot="2700000">
            <a:off x="7690182" y="-4049380"/>
            <a:ext cx="14365335" cy="9373382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1" y="0"/>
                </a:lnTo>
                <a:lnTo>
                  <a:pt x="14357351" y="9368171"/>
                </a:lnTo>
                <a:lnTo>
                  <a:pt x="0" y="9368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2" name="Google Shape;342;p20"/>
          <p:cNvGrpSpPr/>
          <p:nvPr/>
        </p:nvGrpSpPr>
        <p:grpSpPr>
          <a:xfrm>
            <a:off x="-297850" y="-850361"/>
            <a:ext cx="7993075" cy="7993075"/>
            <a:chOff x="0" y="0"/>
            <a:chExt cx="10657434" cy="10657434"/>
          </a:xfrm>
        </p:grpSpPr>
        <p:grpSp>
          <p:nvGrpSpPr>
            <p:cNvPr id="343" name="Google Shape;343;p20"/>
            <p:cNvGrpSpPr/>
            <p:nvPr/>
          </p:nvGrpSpPr>
          <p:grpSpPr>
            <a:xfrm>
              <a:off x="0" y="0"/>
              <a:ext cx="10657434" cy="10657434"/>
              <a:chOff x="0" y="0"/>
              <a:chExt cx="812800" cy="812800"/>
            </a:xfrm>
          </p:grpSpPr>
          <p:sp>
            <p:nvSpPr>
              <p:cNvPr id="344" name="Google Shape;34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20"/>
            <p:cNvGrpSpPr/>
            <p:nvPr/>
          </p:nvGrpSpPr>
          <p:grpSpPr>
            <a:xfrm>
              <a:off x="1034397" y="1034397"/>
              <a:ext cx="8588614" cy="8588614"/>
              <a:chOff x="0" y="0"/>
              <a:chExt cx="812800" cy="812800"/>
            </a:xfrm>
          </p:grpSpPr>
          <p:sp>
            <p:nvSpPr>
              <p:cNvPr id="347" name="Google Shape;34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20"/>
            <p:cNvGrpSpPr/>
            <p:nvPr/>
          </p:nvGrpSpPr>
          <p:grpSpPr>
            <a:xfrm>
              <a:off x="1786907" y="1786907"/>
              <a:ext cx="7083552" cy="7083552"/>
              <a:chOff x="0" y="0"/>
              <a:chExt cx="812800" cy="812800"/>
            </a:xfrm>
          </p:grpSpPr>
          <p:sp>
            <p:nvSpPr>
              <p:cNvPr id="350" name="Google Shape;35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20"/>
            <p:cNvGrpSpPr/>
            <p:nvPr/>
          </p:nvGrpSpPr>
          <p:grpSpPr>
            <a:xfrm>
              <a:off x="2409352" y="2409352"/>
              <a:ext cx="5838668" cy="5838668"/>
              <a:chOff x="0" y="0"/>
              <a:chExt cx="812800" cy="812800"/>
            </a:xfrm>
          </p:grpSpPr>
          <p:sp>
            <p:nvSpPr>
              <p:cNvPr id="353" name="Google Shape;35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20"/>
            <p:cNvGrpSpPr/>
            <p:nvPr/>
          </p:nvGrpSpPr>
          <p:grpSpPr>
            <a:xfrm>
              <a:off x="3092186" y="3092186"/>
              <a:ext cx="4473001" cy="4473001"/>
              <a:chOff x="0" y="0"/>
              <a:chExt cx="812800" cy="812800"/>
            </a:xfrm>
          </p:grpSpPr>
          <p:sp>
            <p:nvSpPr>
              <p:cNvPr id="356" name="Google Shape;35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>
                    <a:alpha val="1961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8" name="Google Shape;358;p20"/>
          <p:cNvGrpSpPr/>
          <p:nvPr/>
        </p:nvGrpSpPr>
        <p:grpSpPr>
          <a:xfrm>
            <a:off x="1989919" y="-179218"/>
            <a:ext cx="3086120" cy="6469975"/>
            <a:chOff x="0" y="-47625"/>
            <a:chExt cx="812800" cy="1704015"/>
          </a:xfrm>
        </p:grpSpPr>
        <p:sp>
          <p:nvSpPr>
            <p:cNvPr id="359" name="Google Shape;359;p20"/>
            <p:cNvSpPr/>
            <p:nvPr/>
          </p:nvSpPr>
          <p:spPr>
            <a:xfrm>
              <a:off x="0" y="0"/>
              <a:ext cx="812800" cy="1656390"/>
            </a:xfrm>
            <a:custGeom>
              <a:rect b="b" l="l" r="r" t="t"/>
              <a:pathLst>
                <a:path extrusionOk="0" h="165639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56390"/>
                  </a:lnTo>
                  <a:lnTo>
                    <a:pt x="0" y="1656390"/>
                  </a:lnTo>
                  <a:close/>
                </a:path>
              </a:pathLst>
            </a:custGeom>
            <a:solidFill>
              <a:srgbClr val="F35391"/>
            </a:solidFill>
            <a:ln>
              <a:noFill/>
            </a:ln>
          </p:spPr>
        </p:sp>
        <p:sp>
          <p:nvSpPr>
            <p:cNvPr id="360" name="Google Shape;360;p20"/>
            <p:cNvSpPr txBox="1"/>
            <p:nvPr/>
          </p:nvSpPr>
          <p:spPr>
            <a:xfrm>
              <a:off x="0" y="-47625"/>
              <a:ext cx="812700" cy="17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0"/>
          <p:cNvGrpSpPr/>
          <p:nvPr/>
        </p:nvGrpSpPr>
        <p:grpSpPr>
          <a:xfrm>
            <a:off x="2926386" y="2373875"/>
            <a:ext cx="1544564" cy="1544564"/>
            <a:chOff x="0" y="0"/>
            <a:chExt cx="812800" cy="812800"/>
          </a:xfrm>
        </p:grpSpPr>
        <p:sp>
          <p:nvSpPr>
            <p:cNvPr id="362" name="Google Shape;362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</a:t>
              </a:r>
              <a:r>
                <a:rPr lang="en-US" sz="32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/>
            </a:p>
          </p:txBody>
        </p:sp>
      </p:grpSp>
      <p:grpSp>
        <p:nvGrpSpPr>
          <p:cNvPr id="364" name="Google Shape;364;p20"/>
          <p:cNvGrpSpPr/>
          <p:nvPr/>
        </p:nvGrpSpPr>
        <p:grpSpPr>
          <a:xfrm>
            <a:off x="15201900" y="-180827"/>
            <a:ext cx="3086120" cy="10466284"/>
            <a:chOff x="0" y="-47625"/>
            <a:chExt cx="812800" cy="2756534"/>
          </a:xfrm>
        </p:grpSpPr>
        <p:sp>
          <p:nvSpPr>
            <p:cNvPr id="365" name="Google Shape;365;p20"/>
            <p:cNvSpPr/>
            <p:nvPr/>
          </p:nvSpPr>
          <p:spPr>
            <a:xfrm>
              <a:off x="0" y="0"/>
              <a:ext cx="812800" cy="2708909"/>
            </a:xfrm>
            <a:custGeom>
              <a:rect b="b" l="l" r="r" t="t"/>
              <a:pathLst>
                <a:path extrusionOk="0" h="270890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8909"/>
                  </a:lnTo>
                  <a:lnTo>
                    <a:pt x="0" y="2708909"/>
                  </a:lnTo>
                  <a:close/>
                </a:path>
              </a:pathLst>
            </a:custGeom>
            <a:solidFill>
              <a:srgbClr val="69F3C2"/>
            </a:solidFill>
            <a:ln>
              <a:noFill/>
            </a:ln>
          </p:spPr>
        </p:sp>
        <p:sp>
          <p:nvSpPr>
            <p:cNvPr id="366" name="Google Shape;366;p20"/>
            <p:cNvSpPr txBox="1"/>
            <p:nvPr/>
          </p:nvSpPr>
          <p:spPr>
            <a:xfrm>
              <a:off x="0" y="-47625"/>
              <a:ext cx="812700" cy="27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20"/>
          <p:cNvSpPr/>
          <p:nvPr/>
        </p:nvSpPr>
        <p:spPr>
          <a:xfrm>
            <a:off x="15201900" y="-1002413"/>
            <a:ext cx="6858000" cy="10134270"/>
          </a:xfrm>
          <a:custGeom>
            <a:rect b="b" l="l" r="r" t="t"/>
            <a:pathLst>
              <a:path extrusionOk="0" h="10134270" w="6858000">
                <a:moveTo>
                  <a:pt x="0" y="0"/>
                </a:moveTo>
                <a:lnTo>
                  <a:pt x="6858000" y="0"/>
                </a:lnTo>
                <a:lnTo>
                  <a:pt x="6858000" y="10134270"/>
                </a:lnTo>
                <a:lnTo>
                  <a:pt x="0" y="1013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28" r="-131646" t="0"/>
            </a:stretch>
          </a:blipFill>
          <a:ln>
            <a:noFill/>
          </a:ln>
        </p:spPr>
      </p:sp>
      <p:sp>
        <p:nvSpPr>
          <p:cNvPr id="368" name="Google Shape;368;p20"/>
          <p:cNvSpPr txBox="1"/>
          <p:nvPr/>
        </p:nvSpPr>
        <p:spPr>
          <a:xfrm>
            <a:off x="5749825" y="6557825"/>
            <a:ext cx="60546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rgbClr val="FFFFFF"/>
                </a:solidFill>
              </a:rPr>
              <a:t>Best Practices for Avoiding  Phishing Scams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-US" sz="3200">
                <a:solidFill>
                  <a:srgbClr val="FFFFFF"/>
                </a:solidFill>
              </a:rPr>
              <a:t>Training and Awareness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3532969" y="4219123"/>
            <a:ext cx="7748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Avoiding Phishing Attacks</a:t>
            </a:r>
            <a:endParaRPr sz="4800"/>
          </a:p>
        </p:txBody>
      </p:sp>
      <p:sp>
        <p:nvSpPr>
          <p:cNvPr id="370" name="Google Shape;370;p20"/>
          <p:cNvSpPr txBox="1"/>
          <p:nvPr/>
        </p:nvSpPr>
        <p:spPr>
          <a:xfrm>
            <a:off x="11281776" y="8183216"/>
            <a:ext cx="102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4425" y="2702650"/>
            <a:ext cx="6434175" cy="520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9B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 rot="-3280742">
            <a:off x="-7181314" y="-3650897"/>
            <a:ext cx="14341055" cy="9357539"/>
          </a:xfrm>
          <a:custGeom>
            <a:rect b="b" l="l" r="r" t="t"/>
            <a:pathLst>
              <a:path extrusionOk="0" h="9368172" w="14357351">
                <a:moveTo>
                  <a:pt x="0" y="0"/>
                </a:moveTo>
                <a:lnTo>
                  <a:pt x="14357352" y="0"/>
                </a:lnTo>
                <a:lnTo>
                  <a:pt x="14357352" y="9368172"/>
                </a:lnTo>
                <a:lnTo>
                  <a:pt x="0" y="936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7" name="Google Shape;377;p21"/>
          <p:cNvGrpSpPr/>
          <p:nvPr/>
        </p:nvGrpSpPr>
        <p:grpSpPr>
          <a:xfrm>
            <a:off x="7282650" y="1131004"/>
            <a:ext cx="1875011" cy="1989553"/>
            <a:chOff x="0" y="-122434"/>
            <a:chExt cx="2500014" cy="2652738"/>
          </a:xfrm>
        </p:grpSpPr>
        <p:grpSp>
          <p:nvGrpSpPr>
            <p:cNvPr id="378" name="Google Shape;378;p21"/>
            <p:cNvGrpSpPr/>
            <p:nvPr/>
          </p:nvGrpSpPr>
          <p:grpSpPr>
            <a:xfrm>
              <a:off x="487115" y="682525"/>
              <a:ext cx="2012899" cy="1847779"/>
              <a:chOff x="0" y="-47625"/>
              <a:chExt cx="812800" cy="746125"/>
            </a:xfrm>
          </p:grpSpPr>
          <p:sp>
            <p:nvSpPr>
              <p:cNvPr id="379" name="Google Shape;379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80" name="Google Shape;380;p21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381;p21"/>
            <p:cNvGrpSpPr/>
            <p:nvPr/>
          </p:nvGrpSpPr>
          <p:grpSpPr>
            <a:xfrm>
              <a:off x="0" y="-122434"/>
              <a:ext cx="2089546" cy="1918138"/>
              <a:chOff x="0" y="-47625"/>
              <a:chExt cx="812800" cy="746125"/>
            </a:xfrm>
          </p:grpSpPr>
          <p:sp>
            <p:nvSpPr>
              <p:cNvPr id="382" name="Google Shape;382;p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rect b="b" l="l" r="r" t="t"/>
                <a:pathLst>
                  <a:path extrusionOk="0"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0097B2"/>
                  </a:gs>
                  <a:gs pos="100000">
                    <a:srgbClr val="7ED957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383" name="Google Shape;383;p21"/>
              <p:cNvSpPr txBox="1"/>
              <p:nvPr/>
            </p:nvSpPr>
            <p:spPr>
              <a:xfrm>
                <a:off x="114300" y="-47625"/>
                <a:ext cx="5841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4" name="Google Shape;384;p21"/>
          <p:cNvSpPr txBox="1"/>
          <p:nvPr/>
        </p:nvSpPr>
        <p:spPr>
          <a:xfrm>
            <a:off x="1028700" y="1019175"/>
            <a:ext cx="81288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Best Practices for Avoiding Phishing Scams</a:t>
            </a:r>
            <a:endParaRPr sz="4800"/>
          </a:p>
        </p:txBody>
      </p:sp>
      <p:sp>
        <p:nvSpPr>
          <p:cNvPr id="385" name="Google Shape;385;p21"/>
          <p:cNvSpPr txBox="1"/>
          <p:nvPr/>
        </p:nvSpPr>
        <p:spPr>
          <a:xfrm>
            <a:off x="1164775" y="4862100"/>
            <a:ext cx="85551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Never click on suspicious links or download attachments from unknown sources.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Verify the authenticity of emails by contacting the sender through a trusted communication channel.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Use security software with anti-phishing capabilities.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Enable multi-factor authentication (MFA) for online accounts.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Regularly update passwords and be cautious when sharing personal information online.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386" name="Google Shape;3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0625" y="1320225"/>
            <a:ext cx="8263324" cy="826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